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756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09:30:39.2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758 760 449,'0'0'454,"0"0"-416,0 0 55,0 0 57,0 0-24,0 0-47,-4-10-36,6 4 5,10-8-7,6-7-28,6-8-6,2-4 1,-3-4-5,-1 0 5,-8 6 4,-2 3-4,-6 10 11,-4 8-12,-2 6 13,0 4-14,0 0-6,0 14-13,0 12 9,-2 8 4,-4 3 2,1 1-2,0-4-1,3 0 1,0-1 0,-3 0 0,5-4-3,-2-3-29,-1-1-19,1-5-5,-2-2-22,1-6-73,-2-2-13,-1-3-20,-1-3-55,0-2 24,-2 0-130</inkml:trace>
  <inkml:trace contextRef="#ctx0" brushRef="#br0" timeOffset="141.9026">790 934 327,'0'0'372,"0"0"-120,0 0-31,0 0-41,0 0-71,0 0 8,14 0-88,2-1 7,6-2-27,6-2-9,6-2-15,-4 2-124,-3-2-143,-8-1-232</inkml:trace>
  <inkml:trace contextRef="#ctx0" brushRef="#br0" timeOffset="540.8339">1145 501 1256,'0'0'254,"0"0"-254,80 55 0,-35 3 58,-1 11 17,-15 7-26,-17 3-25,-12 3-17,-16 2-7,-19-4-2,-7-9-66,-4-16-131,3-18-168,11-22-441</inkml:trace>
  <inkml:trace contextRef="#ctx0" brushRef="#br0" timeOffset="928.6222">1778 903 1085,'0'0'160,"41"-58"-142,-37 33 42,-4 4 32,0 8-40,-20 6-38,-9 7-14,-9 0-3,-4 17 0,3 8-1,7 3 3,9-1-17,10-6-10,10-5-33,3-6 0,17-6 18,10-4 40,5-4 3,2-11 6,-2-2 4,-3-2 18,-4 1 24,-9 4 4,-5 6 6,-6 4-24,-3 4-11,3 4-27,-1 14-4,3 4 3,0 2 2,-3 0 3,1-3-4,-2-5-10,1-6-89,-2-5-90,3-5-97,-1-9-144</inkml:trace>
  <inkml:trace contextRef="#ctx0" brushRef="#br0" timeOffset="1121.955">1971 643 57,'0'0'1416,"73"8"-1395,-32 20 0,-3 13 93,-10 11-45,-14 8-26,-14 4-14,0 5-20,-28 2-9,-8-3-8,-10-5-88,-3-17-229,5-20-589</inkml:trace>
  <inkml:trace contextRef="#ctx0" brushRef="#br0" timeOffset="1977.7444">4643 1282 748,'0'0'302,"0"0"-236,0 0 95,0 0 10,0 0-68,0 0-52,-2-3-35,17 50 17,3 14 27,-3 9-21,-4 0-14,-4-3-11,-1-1-3,-4-5-5,-1-4-3,1-5-3,2-8-1,1-8-3,0-10-10,-1-12-22,-1-7-33,3-7-62,1 0-61,0-4-69,0-8-210</inkml:trace>
  <inkml:trace contextRef="#ctx0" brushRef="#br0" timeOffset="4628.2">4547 2038 211,'0'0'24,"0"0"-11,0 0 51,0 0-42,0 0 99,0 0-49,0 0-45,-8-35-7,3 35-12,-2 0 6,1-2 6,-1 2 7,0-4 12,1 2-9,0 1 0,1-3 19,1 2-2,1-1-10,0 1 7,2 1 6,1-1 11,0-1 5,0-4 16,10 0-17,10-5-38,10 2 1,5-1 7,7-2-7,5-1-2,8-3-6,6-2 0,1-1 0,0 0 4,-6 5-10,-10 3 1,-11 4-5,-11 3-5,-13 4-5,-8 1-8,-3 3-108,-18 11-97,-12 3-43,-5-2-392</inkml:trace>
  <inkml:trace contextRef="#ctx0" brushRef="#br0" timeOffset="5196.8704">3940 2311 512,'0'0'420,"0"0"-406,68-23 62,-22 12 13,13-1 0,21-3 6,20-3-19,27-6-24,21-6-8,13-4 9,3 2 18,-11 1-14,-19 5-2,-25 6-28,-23 7-15,-21 6-6,-16 2-4,-14 2-2,-10 2-3,-11 0-4,-5 1-56,-6 0-59,-3 0-26,0 0-103,-10 0-133,-15 3-155</inkml:trace>
  <inkml:trace contextRef="#ctx0" brushRef="#br0" timeOffset="5565.9953">4802 2206 1038,'0'0'164,"0"0"-101,0 0 91,0 0-47,0 0-28,0 0-30,-2 42-25,7 11 23,-1 12 10,-4 10-38,0 2 3,-9-3-9,-7 3 8,-2-7-9,0-10-5,4-9-6,7-14-1,1-10-5,5-11-21,1-5-41,0-7-67,3-4-161,4-8-274</inkml:trace>
  <inkml:trace contextRef="#ctx0" brushRef="#br0" timeOffset="9366.9452">4627 1262 396,'0'0'158,"0"0"-109,0 0 25,0 0 1,0 0-36,0 0-8,2 0-10,-2 0 1,0 0 19,0 0 10,0 0 8,0 0-8,0 0 10,0 0 17,0 0-7,0 0 3,0 0-16,0 0-11,0-3 1,3-2-12,-1-6-18,-2-4-5,2-6-6,-2-7 0,3-10-2,-3-9-2,1-8-2,4 1 0,3-1 2,2 8 1,4 3 2,-2 6 13,-4 8-4,-1 8-10,-2 9 10,-3 4-10,0 5 1,-2 4-3,0 0-3,0 0-5,0 0 2,1 0-4,1 0 2,2 0 4,-1 4 1,1-1 0,-2 0 0,-1-2 0,1 1 1,-2-2-1,0 0 1,0 0-1,0 0 0,0 0 0,2 0 0,-2 2 0,2-2 0,1 2-2,4 1 2,4 1-1,9 0 1,15-1 0,17 0 0,19-3 0,19 0 5,13-8-2,6-5 2,5-6-5,-5 1 1,-4 1 4,-8 0-3,-15 4 1,-19 4 6,-21 4 1,-19 2-2,-14 3-8,-7 0 0,-2 0-2,0 0-8,0 0 6,0 0 3,0 0 1,0 0 0,0 0 1,0 0 2,0 0-2,0 0-2,0 0 1,0 0 0,0 0 0,0 0 0,0 0-3,0 0 2,0 0-1,0 0 0,0 0 1,0 0-3,0 0-1,0 0 4,0 0-1,0 0 2,0 0 2,0 0 1,0 0 4,0 0-3,0 0 7,3 0 2,-2 0 9,-1 0-8,3 0-11,-3 0 3,2 0-2,-1 0 6,-1 0-7,1 0 4,0 0-6,-1 0-2,0 0 1,0 0-1,0 0 2,0 0-2,0 0 2,0 0-1,0 0 1,0 0 0,0 0 2,0 0-1,0 0 1,0 0-1,0 0 1,0 0-3,0-6-2,5-9-2,-1-6 0,3-7-4,2-2 4,0-4 2,0 4 2,0 3 0,3 7 0,-4 5-2,-3 8-2,-2 4 4,-3 3-2,0 0-1,4 5-6,5 17-6,4 13 15,3 11 3,5 3-2,0 1-1,0-2 1,1-4-1,1-6 0,-3-9 0,0-7 0,-4-8-1,-2-8-8,-3-6-11,-2-4 4,1-20 14,1-11-7,1-11-8,-1-5 5,-2-3 11,0 4 1,-2 8 0,0 10 1,-1 12 0,-1 11-1,-3 7 0,3 2-2,4 13-7,2 16 0,8 6 9,-1 3-4,-3 0 4,-1-5 1,-1-5-1,-1-7 0,-2-6 0,0-5-1,-2-6 3,0-2-4,2-2 4,1-2 0,3-9 3,2-4-4,5-1 5,4-3-6,9 2 2,11 1-2,12 3 0,8 3 4,0 1 15,-3 4-2,-8 1-10,-6 3 8,-8 1-6,-6 0-3,-6 0-3,-8 0-3,-8 0-1,-3 0 0,-7 0 0,-2 0 1,0 0 0,0 0 0,0 0 0,0 0 4,0 0 4,0 0-6,0 0 2,0 0-1,0 0-2,0 0 0,0 0-1,0 0-4,0 0 3,0 0-1,0 0 1,0 0 1,0 0-1,0 0 2,0 0 3,0 0-4,0 0-1,0 0-1,0 0 4,0 0-2,0 0 0,2 0-2,-2 0 2,3 0 1,-3 0-1,1 0-2,-1 0 2,0 0 1,1 0-1,1 0 2,0 0-2,3 0 0,2 0 0,2 0 0,2 0 0,-4 0-1,-3 0-1,-1 0 2,-3 0 1,2 0 3,0 0-4,5 0 1,6 0-3,6 0 4,7-3-4,-1-2 1,-5 3 1,-6-1 1,-8 2 0,-5 0-1,-1 1 0,0 0 0,0 0-4,0 0 2,0 0 2,0 0 0,0 0 1,0 0 1,0 0 0,0 0 0,0 0-1,0 0 1,0 0-2,0 0 6,0 0-2,0 0 1,0 0 3,0 0 1,0 0-3,0 0 0,0 0-1,0 0 2,1 0 3,0 0-2,-1 0 3,0 0 4,2 0 2,-2 0 3,0 0-6,2 0-3,-1 0-3,-1 0-2,0 0-4,0 0-2,0 0-2,0 0 2,0 0 0,0 0 3,0 0 0,0 0-2,0 0 1,0 0-1,0 0-1,0 0 0,0 0 0,0 0-4,0 0 4,0 0-6,0 0 4,0 0-5,0 0 2,0 0 0,0 0 0,0 0-2,0 0 3,0 0-1,0 0 3,0 0-1,0 0-3,0 0 6,0 0-2,0 0 1,0 0-1,0 0-2,0 0 0,0 0-3,2 0-4,-1 0 6,0 0 4,-1 0 1,2 0 1,2 0-1,7-2-2,8-2 2,8 1 0,1-1 0,-2-1 0,-7 2 1,-10 1 2,-2 2-2,-3-1-1,-4 1 0,0 0-3,0 0 1,0 0 2,0 0-2,0 0 2,0 0 0,0 0 0,0 0 0,0 0 0,0 0 0,0 0 0,0 0-2,0 0-3,0 0-1,0 0 0,0 0 1,0 0 1,0 0 0,0 0-3,0 0-1,0 0-1,0 0-2,1 0-3,-1 0 2,1 0 1,-1 0 5,0 0-2,0 0 8,0 0-1,0 0-1,0 0 1,0 0 0,0 0-2,0 0-3,0 0-1,0 0 2,0 0 1,0 0 1,0 0-2,0 0-4,0 0 1,0 0 1,0 0 4,0-1 3,0-1-1,0-2 1,0-3-9,0-2 4,0-1-2,0-2 0,0-3-9,0-3 3,0 1-6,0-6 4,-2 0 12,-3 0 3,3 5 0,1 6 5,1 3 8,0 5 8,0 4-1,0 0-17,0 4-3,0 14-10,7 9 10,1 7 14,1 3-1,1 3 3,-1 2 12,0 0-10,1-3 0,-4-4-10,0-4-6,-3-8-1,-1-4 0,0-5-1,-1-7 0,-1-1-1,1-4 1,0-2 0,-1 0-4,0 0 3,0 0-10,0 0-6,0 0-22,0 0-13,0 0-27,0-6-56,2-7-90,2-3-12,2-4-71,2-2-167</inkml:trace>
  <inkml:trace contextRef="#ctx0" brushRef="#br0" timeOffset="9774.9464">7634 181 575,'0'0'121,"0"0"27,0 0 5,-10-63-67,7 56 8,3 4-2,0 2-7,0 1-45,0 13-40,10 20 4,6 17 16,2 11 40,-2 6 2,-3 4-6,-1 4-20,-3 1 16,2 2-24,-1-4-8,1-3 2,1-7-12,-1-6-3,0-8 0,-2-10-4,0-7-2,-4-8 0,2-8-1,-4-9 0,-2-5 1,0-3-1,-1 0-1,0-6-4,0-9-22,0-5-66,0-1-33,2-1-103,-2-1-56,0-1-231</inkml:trace>
  <inkml:trace contextRef="#ctx0" brushRef="#br0" timeOffset="11188.5308">7720 663 727,'0'0'70,"0"0"-33,0 0 98,0 0-44,0 0-20,0 0-17,75-11 5,-22 10 22,13-2 0,8 0-24,-1-3-3,-2 1-4,-7 0-20,-10-1-8,-3 3-13,-7-1-1,-5 1-8,-9 0 1,-7 3 0,-8-2 1,-10 2 0,-3 0-2,-2 0-8,0 0 8,0 0-4,0 0-2,0 0 0,0-1 6,0 1 2,0 0-2,0 0 0,0 0 3,0 0-3,0 0 1,0 0-1,0 0 0,0 0 0,0 0-1,0 0-2,0 0 2,0 0-1,0 0 1,0 0-1,0 0 2,0 0 3,0 0 2,0 0 3,0 0 2,0 0-2,0 0-3,0 0 3,0 0-3,0 0-1,0 0 0,0 0 8,0 0 8,-2 0 3,2 0-6,0 0 2,0 0-5,0 0 5,0 0 0,0 0-8,0 0-2,0 0 2,0 0 1,0 0-1,0 0-2,0 0-4,0 0 4,0 0-7,0 0-1,0 0-1,0 0-3,0 0 3,0 0 0,0 0 2,0 0-2,0 0 0,0 0-1,0 0 0,0 0 1,0 0-2,0 0-4,0 0 5,0 0-4,0 0-2,0 0 0,0 0 0,2 0 2,-2 0 2,0-2 3,0-7 0,0-6-5,3-8-16,3-3-1,1-5 13,0 1 0,-1 2 6,-1 6 2,-3 6 1,-1 4 0,1 4 0,-2 3 1,0 3-1,0 2 0,2 0-2,5 15-13,5 14 4,4 8 11,1 5 0,-2 0 1,-1-4-1,-1-5 1,-2-7-1,0-6 0,-1-8-1,-2-6-3,0-5-15,3-1 3,0-8 8,5-15 3,2-8-16,-1-7 12,0-5 4,-2-6-3,-1 5 8,0 5 0,0 8 1,-4 11 4,-2 9-5,-3 6 7,-1 5-7,3 7-5,4 15-6,2 11 10,-2 4 1,-3 0 0,-5-3 0,0-5 0,-1-7 0,2-6 0,-2-5 0,3-7-1,-2-2 0,1-2 1,3 0 0,0 0 4,4-6 1,7-3-1,2-3-1,7-1-3,8-3 2,9-4 0,19-1 5,16-2 4,11-1 14,0 4 2,-5 4-2,-12 3-1,-12 4-2,-13 6-14,-11 3-8,-11 0-4,-14 4-13,-10 12-71,-8 1-176,-31-1-204</inkml:trace>
  <inkml:trace contextRef="#ctx0" brushRef="#br0" timeOffset="13641.7595">6995 741 637,'0'0'52,"0"0"-16,0 0 60,0 0-18,0 0-41,0 0-2,-20-56-5,18 49-15,2 3 14,-2 1 8,2 1 32,0 0-6,0 2-7,0-2 10,0 2-18,0 0-8,0 0-14,0 0-5,0 0-6,0 0 2,0 0 5,0 0-3,0 0-8,0 0 2,0 0 5,0 0 4,0 0-5,0 0-2,0 0-7,0 0-5,0 0 0,0 0-3,0 0 2,0 0-1,0 0-1,0 0 2,0 0 2,0-4 3,0-1 2,0-3 1,0 1-9,0 2 1,0 2 0,0 2 0,0 1-1,0 0 1,0 0-1,0 0-1,0 0 0,0 0-2,0 0 2,0 0 1,0 0 0,0 0 0,0 0 1,0 0 2,0 0 0,0 0-2,0 0 1,0 0 0,0 0-1,0 0-1,0 0 1,0 0 0,0 0 0,0 0 1,0 0 0,0 0-3,0 0 0,0 0 0,0 3-4,3 14-7,5 13 9,4 8 2,0 9 3,-2 3-1,0 6 3,-4 5 1,-1 11-4,0 6 7,-3 3-3,2 1-4,-4-12 0,1-8-1,3-10 0,0-12-1,6-9 1,-2-8 0,0-7-1,-2-6 1,-3-1 1,1-5-2,-2-1 3,-2-1-2,0-2 1,0 0 1,0 0-2,0 0 2,0 0 2,0 0 3,0 0-2,0 0 2,0 0 1,0 0-7,0 0 5,0 0-7,0 0 6,0 0 7,0 0 5,0 0 3,0 0 3,0 0-7,0-2 1,0-2 2,-2 2-10,2 2-7,-2 0-3,2 0 0,0 0 0,0 0 0,0 0 0,0 0-2,0 0 2,0 0 0,0 0 0,0 0-2,0 0 1,0 0 1,0 0 1,0 0 1,0 0-2,0 0 1,0 0 1,0 0 2,0 0-3,-2-2 0,-1-2-1,2 3 1,-2 0-1,3 1-2,0 0-1,0 0 0,0 0-4,0 0-3,0 0-2,0 0 0,0 0 0,0 0-1,0 0 7,0 0-2,0 0 4,0 0 3,0 0-2,0 0 1,0 0 0,0 0 0,0 0-1,0 0 3,0 0 2,0 0-2,0 0-3,0 0 1,0 0-1,0 0 0,0 0-4,0 0-2,0 0 2,0 0-1,0 0 3,-4 0 2,-1 0 3,0 0 0,-9 1 0,-2 5 1,-6 1-1,-5 0-2,1 3 1,1-2 0,0 2-4,3 0-2,-1 0-3,2-3 1,7 1 1,4-2 1,3-2 2,7 1 1,0-1 0,0 3 1,15 3 1,8 2-1,12 0 3,8-1 6,7-3-4,5-1 2,-3-1 1,-5 0-4,-13-3-2,-8 1 2,-9-1-4,-6 1 3,-5-1-1,-2 3-3,-4 1 0,0 3-1,-4 3 5,-15 2 0,-10 5 0,-3-1 0,-4 2 0,4 2-1,4-3 0,10-5 0,7-4-2,4-3 2,7-5-1,0-1 1,9 1-1,14 0 2,9 1 2,7-2 1,5 1 1,-2-2-4,-1 1 0,-7-1 1,-7 1-1,-9 2 0,-4 1 0,-9-2-2,-3 1-2,0-1 1,-2 3 1,0 2 1,0 1 1,-2 4 1,-3 1 0,-4 6-1,5 4 0,-3 7 2,3 6 5,3 5 6,1 4 3,0-1 5,3 3-12,1-1 7,-1-4-7,1-1 1,-2-2 0,5-4-9,-2-5 5,1-6-6,0-6-3,2-7-1,5-3-22,7-7-59,5-2-171,1-15-477</inkml:trace>
  <inkml:trace contextRef="#ctx0" brushRef="#br0" timeOffset="15696.625">9613 378 714,'0'0'197,"0"0"-159,0 0 42,0 0-13,0 0-20,0 0 1,3 0-3,-3 0-23,0 0 4,0 0 11,0 0 9,0 0 0,0 0 3,0 0-12,0 0-9,0 0-7,0 0-1,0 0-9,0 0-1,0 0 3,0 0-4,0 0 13,2 0 1,-2 0 8,0 0-5,0 0-7,0 0-7,2 0-3,-2 0 0,1 0-2,-1 0 0,0 0 1,1 0 1,-1 0 3,3 0-1,-2 0 1,-1 0-2,0 0-1,1 0-2,-1 0 0,1 0-2,-1 0-4,0 0-1,1 0 1,-1 0-2,0 0 0,0 0 0,0 0 1,0 0-1,0 0 1,0 0 0,0 0 3,0 0-3,0 0-2,0 0 2,0 0 1,0 0 0,0 0-1,0 0 0,0 0-3,0 4-1,0 9-1,0 8 5,0 8 2,5 8-1,1 9 2,6 8-3,3 3 0,2 3 0,3-2 2,-3-4-1,-2-6-1,-1-6 0,-3-4 1,-2-5-1,0 0 1,-2 1-1,2-3 1,0 0-1,-2-6 0,0-2 0,0-3 0,-4-3 0,-2-2 0,2-3 0,-3-1-1,0-2 2,0 0-2,0-2 2,0 1-2,0-4 2,0-1-1,0-1 1,0-2 0,0 0 0,0 0 3,0 0 0,0 0 8,0 0 5,0 0 7,0 0-4,0 0-5,0 0 2,0 0-6,0 0-3,0 0-1,0 0-5,0 0-2,0 0-1,0 0 1,0 0-1,0 0 1,0 0 0,0 0-2,0 0-2,0 0 3,0 0-2,0 0 0,0 0 0,0 0 1,0 0 0,0 0 1,1 0 1,-1 0 2,0 0-2,0 0-3,0 0-2,0 0-3,0 0-7,0 0-9,0 0 0,0 0 5,0 0-1,0 0-9,0 0 5,0 0 4,0 6 2,1 1 15,1 5 1,0 3-1,0 4 2,1 7 0,2 3 1,1 2 0,2-2 0,2-2 1,-1-3-1,-2-6 0,-1-4-2,-2-6 4,-2-4-4,-2-1 2,0-3 0,0 0 2,0 0 2,0 0 0,0 0-3,0-3-1,0-1-5,0 0-1,-2 1-15,2-1-25,-3-1-28,3 1-26,-2-2-19,0 3-43,2-1-1,0-2-31,0 2-90</inkml:trace>
  <inkml:trace contextRef="#ctx0" brushRef="#br0" timeOffset="16041.9541">9592 1555 738,'0'0'84,"0"0"-61,0 0 56,0 0-8,0 0 5,0 0-9,97 2 17,-25-2 4,15-3-5,11-6-18,3-2-10,-9 3-1,-12-1-9,-14 3-15,-14 2-22,-15 2-8,-15 2 0,-11 0-5,-11 0-54,0 0-121,-22 6-87,-11 3 41,-5 0-100</inkml:trace>
  <inkml:trace contextRef="#ctx0" brushRef="#br0" timeOffset="16733.2759">9752 1703 595,'0'0'151,"0"0"-101,0 0 112,0 0-64,0 0-31,0 0-27,35 0-23,-35 0-6,0 0-4,0 0-3,0 0-4,0 0-6,-1 0 2,-8 0-1,-7 2-14,-2 3-33,-7 1-20,-6 0-30,-4 1-4,-4 1-37,1 0 67,4-4 38,8 1 38,5-3 30,7-2 25,2 0 60,2 0-23,-3 0-22,-3 0-8,-2 0-30,0 2-20,1 0 6,6 0 1,4 0-5,3-1 4,4-1 0,0 1 2,8-1 28,25 0 7,26 0 44,21-9-59,14-3 8,10-2 22,0 1 9,-1 0-4,3 0-27,1 0-7,-4 2-15,-1 0-20,-10 4 6,-15 2-10,-18 0 0,-18 4 0,-16 1-2,-12 0-2,-9 0-3,-3 0-14,-1 0-23,0 0-18,0 0-4,0 0-7,-3 0-62,-10 0-121,-7 0-334</inkml:trace>
  <inkml:trace contextRef="#ctx0" brushRef="#br0" timeOffset="17811.8115">9913 1680 57,'0'0'383,"0"0"-289,0 0 27,0 0 61,0 0-47,0 0-40,9-28-24,-8 28-20,1 0-14,2 2-18,3 14 3,3 5 38,1 4-16,-1 4-17,-2-1-12,-1 4 6,0 2-10,-1 1 4,1 0 6,0-4-11,-1-5-7,-1-4 3,-3-5-4,1-4-2,-2-5 2,0-4-2,-1-3 4,0-1-1,0 0 10,0 0 14,0 0 8,0 0-17,0 0-6,0 0-6,0 0-3,-11 0-3,-5 0-1,-9 0 1,-7 0-3,-4 0 3,-1 7-6,1 3-1,4-1 0,7 0 6,9-1 0,7-3 1,5-2-1,4-3 1,0 0 0,6 2-8,20 0 8,12 1 9,10 0 12,2-2-3,-6 3 3,-9-1-3,-10 3-7,-9 2-9,-5 3-2,-8 3-4,-3 3 3,-5 5-2,-18 1 3,-6 2 6,-7 2-6,0-3-11,6-3-8,7-4 1,11-6-20,10-4 37,2-2 2,16-1 4,14-1 12,8-1 44,1 2-20,-1 0-9,-6 5-4,-8 5-13,-4 5-6,-9 7 4,-8 7-10,-3 6 6,-3 2 2,-12 2-3,-3-4 0,3-3-5,2-5-2,2-9-1,6-6-1,2-10-1,3-3-26,0-3-41,0-3-76,1-14-311</inkml:trace>
  <inkml:trace contextRef="#ctx0" brushRef="#br0" timeOffset="18728.1884">7321 2538 95,'0'0'392,"0"0"-324,0 0-30,0 0 10,0 0-7,0 0 54,3-20-18,-3 20 6,0 0 17,0-2-9,0 2 13,0 0-6,0 0-33,2 0-35,5 13-20,4 12-5,1 15 40,1 11 4,-1 7-11,-6 3-1,-3 0 3,-3-7-14,0-2-5,0-8-10,0-6-4,0-7-6,0-4-1,3-7 1,3-3-1,1-3 0,1-3-8,-1-3-39,0-3-75,1-5-123,0 0-168</inkml:trace>
  <inkml:trace contextRef="#ctx0" brushRef="#br0" timeOffset="22394.211">9670 445 118,'0'0'434,"0"0"-378,0 0 65,0 0 11,0 0-35,0 0-18,-2-12-23,2 12-5,0-1-2,0 1-9,0 0-9,0 0-6,0 0-7,0 0-4,0 0-6,0 0-1,0-2 4,0 2 0,0 0 2,0 0 0,0 0-4,0 0-2,0 0-5,0 0-2,0 0 1,0 0 3,0 0-4,0 0 2,0 0-2,0 0 0,0 0 0,0 0 2,0 0-2,0 0 0,0 0 0,0 0 1,0 0 0,0 0 0,0 0-1,0 0 0,0 0 2,0 0-2,0 0 0,0 0 3,0 0-1,0 0-1,0 0 1,0 0 1,0 0 2,0 0-2,0 0-1,0 0 6,0 0-7,0 0 3,0 0-3,0 0 1,0 0 5,0 0-6,0 0 5,0 0-5,0 0 3,0 0-4,0 0 1,0 0 0,0 0 2,0 0-2,0 0-1,0 0 2,0 0-2,0 0 1,0 0-1,0 0 3,0 0-5,0 0 5,0 0-3,0 0 0,0 0-2,0 0 2,0 0 0,0 0-1,0 0 1,0 0 1,0 0 2,0 0-3,0 0 2,0 0-1,0 0 0,0 0 0,0 0 0,5 0 1,16 0 2,19 0 0,26-1 1,21-2 5,17 0-3,10-1 11,2 1 9,-3 1 4,-10-1-10,-12 3 5,-13 0-7,-13 0-7,-9 0-4,-7 0-8,-8 0 3,-12 0-1,-12 0-2,-8 3 0,-9-3-6,0 0 4,0 0 2,0 0 4,0 0-3,0 0 2,0 0-2,0 0 5,0 0-2,0 0-2,0 0-2,0 0 1,-3 0-1,-1 0-2,0 0 1,-2 1 0,0 1 1,1 0-1,1 0 1,2-1 1,2 0-1,0-1 1,0 0 5,0 0 12,0 0 4,0 0-7,0 0-5,0 0-4,0 0-2,0 0 3,0 0-7,0 0 1,1 0 0,-1 0-1,0 0 0,0 0 0,0 0-2,0 0 2,0 0 0,0 0 0,0 0 0,0 0 0,0 0 0,0 0 1,-1 0 0,1 0-1,0 0-3,0 0 3,0 0-8,0 0 6,0 0-6,0 0 1,0 0 3,1-2-2,6-10 5,3-5 0,3-7-4,3-2-3,-1-4 8,-1 1-5,-1 1 4,-4 6-1,-1 5 4,-4 7-3,-1 6 2,-2 3-1,-1 1 0,2 1-9,5 18-12,2 9 12,4 9 9,-1 2 0,-1-2 1,-3-4 0,-1-2 0,0-6-1,-1-4 0,2-6 0,-1-6-1,-1-4 0,-1-4-2,0-1 1,4-1-1,7-16 0,5-10-7,4-8-7,0-5 16,-5 3 0,-2 1 1,-6 6 1,-3 8 3,-3 8-2,-3 8 7,-1 6-8,3 2-1,4 17-13,2 9 5,0 6 8,-3 1-2,-3-1 1,-3-3 0,-1-6 1,0-4 0,2-7 0,0-5 0,-1-4 3,0-3-3,-1-2 2,1 0-2,0 0 4,3 0 6,4-4-8,5-4-1,6-3-1,8 2 1,12-1-1,13 1 1,12 2 1,10 1 2,8 0 4,-1 2 2,-5-1-2,-4 2-3,-7-2 3,-5 3 0,-6 2-7,-6 0 3,-7 0-2,-8 0 0,-6 0-1,-8 0-1,-2 0-1,-7-1 1,-3 0 1,-3 0 1,-4 1-2,-1-1 3,0 1 1,0 0-2,0 0-2,0 0 4,0 0-2,0 0-1,0 0-1,0 0 0,0 0-2,0 0-1,0 0 3,0 0 0,0 0 0,0 0 1,0 0 0,0 0-1,0 0 2,0 0-1,0 0-1,0 0 3,0 0-3,0 0-1,0 0 1,0 0 0,0 0 8,0 0-2,0 0-3,0 0 8,0 0 5,0 0-3,0 0-4,0 0-7,0 0 8,0 0-9,0 0-1,0 0 4,0 0-3,0 0-1,0 0 4,0 0-2,0 0-1,0 0 1,0 0-2,0 0 0,0 0 0,0 0 0,0 1 0,0 0 0,0-1-2,0 1 2,0-1 0,0 0 0,0 1 2,0-1-2,0 0 0,0 0 2,0 0-2,0 0 1,-2 0 2,-1 0 1,0 0-3,0 0 0,0 0 2,1 0-3,0 0 0,0 0 0,2 0-2,0 0 1,0 0-3,0 0 2,0 0 2,0 0-7,0 0 6,0 0-4,0 0 4,0 0-1,0 0-3,0 4 5,0 3 0,0 2-2,0 6 2,2 7-2,2 6 3,3 8-1,2 9 0,5 7 1,-2 8 0,4 2 0,-2 4-1,1-1 1,1 1 1,0-2-1,0-5-1,-2-9 0,1-10-2,-5-8 2,-3-6 0,-2-6 0,-3 2 1,2-4-1,-2 2 1,2-1-1,1 2-1,0-2 1,0-2 0,-1-1 0,0-5 1,-3-3-2,-1-3 2,0-3 0,0-2 0,0 0 1,0 0 2,0 0 0,0 0-3,0 0 0,0 0-1,0 0 0,2 3 0,-2-2 0,2 1 3,-1 0 0,-1-1 3,0 0-2,0 0-3,0-1 3,0 0 1,0 0 3,0 0 8,0 0-2,0 1-9,0-1-3,0 1-2,0-1 0,0 0-1,0 1 1,1-1 0,1 0 0,-1 0 1,-1 0 1,0 0-2,0 0-1,0 2-1,0-2-1,0 0 0,0 0-3,0 0 1,0 0-3,0 0 2,0 0 1,0 0-6,0 0 0,0 0-1,0 0 0,0 0-1,0 0-7,0 0-8,-3 0-32,1 0-31,-2 0-33,-1 0-78,-5 0-92,-3 0-161</inkml:trace>
  <inkml:trace contextRef="#ctx0" brushRef="#br0" timeOffset="22824.5244">12249 1448 860,'0'0'122,"0"0"-101,68 0 71,-23 0-3,3 0-17,0 0-13,-3 0-3,-4 0-21,-2 0-22,-2 0-9,-2 0 0,-4 0-4,-7 0 0,-1 0-2,-3-2-26,0 1-23,-3 1-27,-3 0 9,-4 0-16,-7 0-24,-3 0-152,-13 0-141</inkml:trace>
  <inkml:trace contextRef="#ctx0" brushRef="#br0" timeOffset="23233.9165">11993 1683 142,'0'0'574,"0"0"-542,0 0 53,0 0 15,96 0-5,-31 0 0,21 0-10,16-2 9,5-5-6,-1 0-3,-7 0 7,-12 1-33,-9 1-27,-14 1-25,-9-1-7,-12 3-4,-10 0 2,-11 2-17,-9 0-79,-10 0-59,-3 0-202</inkml:trace>
  <inkml:trace contextRef="#ctx0" brushRef="#br0" timeOffset="23850.3678">12524 1685 299,'0'0'405,"0"0"-324,0 0 72,0 0-16,0 0-17,0 0 1,-9-44-32,7 39-12,1 3-11,-1-1-12,2 1-6,0 2-12,0 0-9,0 0-22,0 22-5,0 16 0,10 18 15,5 12 15,-1 5-2,0 4 1,-1-6-16,-3-1 8,-1 1-5,-1-6-8,1-5 1,-2-7-7,-2-5 0,0-7-2,-3-7-2,-2-7 2,0-7-2,0-7-32,0-3-42,0-9-175,0-1-495</inkml:trace>
  <inkml:trace contextRef="#ctx0" brushRef="#br0" timeOffset="26949.8718">4798 2803 388,'0'0'58,"0"0"15,0 0 28,0 0-2,0 0 21,0 0-39,2-2 6,-2 2-28,0 0-3,0 0-10,0 0-16,0 0-14,0 0-14,0 2-2,0 5 0,-4 2 5,-3 3-4,-2 0 1,-3 1-1,1-1 1,0-1-1,-1-4-1,5-1 0,1-1 0,3-2 0,1 1 0,2-1 0,0 2-1,0 0 3,0 2-1,0 1 2,0 2-2,0 2 6,0-1 0,0-3 10,0 5 3,0-2 4,0 5-1,0 5 2,0 4 3,0 4 3,9 2-14,0 0 2,2 1 2,-2-3-11,-1-1 2,-2-2-6,1-3-3,-3-4 1,-2-5-2,-1-4 0,-1-5-2,0-3 2,0 0-1,0-2 1,0 0 0,0 0 2,0 0 2,2 0 5,-2 0 7,2 0 1,0 0-8,3 0-6,7 0 3,11 0-6,13-2 3,9-3-5,7 0 1,1 1 2,9 0-1,4 0 4,6-2-6,3 2 0,0-2 0,2 0 0,-3 3 0,-1-1 1,-3 1 1,-4 3 0,-1-1-1,-2 0-1,-2-2 2,-2 3 0,3-3-1,1 0 1,1 1-2,2-1-1,-2 0 0,-2 0-1,-4-2 1,-1 0 1,0-1 2,-2 1-2,0-2-2,4 1 2,1-2 1,0 2 3,-1-1-4,-2 2 0,0 0 3,2 2-2,-2-1 0,-2 1-1,-3-2-4,1 1 1,1 0 3,1 0-1,4 0 1,-1-1 1,2 1-1,-2 0-1,0-1 1,-2 2 3,2-1-3,-1 0 0,1-1 1,0 1 2,4-2-2,-1 1-1,2-3 0,-1 0-5,5-1 4,3-1 1,5 2 0,1 0 1,2-1-2,0 2 3,-3 0 0,2 1-2,-1 2 1,-2 1 1,-1 1-2,-3 0-1,-3-1-3,-1 1 3,0 2 0,-1-2 1,-1-1-2,-1 0 2,0 2 0,-2-1 1,-2 1-1,-4-2 0,1 1 1,3-1-1,1 1 0,0-2 0,0 1-4,0-1 2,3 0 1,3 1 1,1 1 0,-1 0-1,-1 2 0,1 0 1,-2 0 0,-5 0 2,0 0-1,-4 0 0,-2 0 1,1 0-1,-3 0-2,0 0 0,-5 0-1,-2 0 0,1 0 1,1 0 1,2 0 0,-1 0-2,-2 0 2,-3 0 1,-2-2-1,1-1-2,3-2 2,-2 1 0,3 0 1,-1 0-1,0-1 1,1 1-1,-1 0 0,-1 2 2,0 0-2,-4-1 0,-1 3 1,-1-1-2,-3-2 0,-4 2 0,1 1 0,-2 0 1,1 0 0,-4 0-1,1 0-1,-5 0 2,-2 0 3,-3 0-3,-1 0 0,0 0-1,3 0 2,5 0 0,4 0-1,4 0 0,1-2 0,-3 1 0,-5-1 1,-7 1-2,-7 0 1,-1 1 0,1 0 1,0 0-1,5 0 0,0 0 0,1 0 0,0 0-1,-5 0 1,-5 0 0,-5 0 1,0 0-1,-2 0 1,0 0 4,2-2 2,1-4-6,3 1 0,1-2 0,3 1 1,-1 1-1,0 1-1,-2 0 3,0 1-2,2-1-1,-1 0 1,2 0-1,3 0-1,1-1 1,2 2 0,-1-1 0,-2 1 0,-5 1 1,-4 2 2,-3 0 1,-1 0 1,0-1-5,0 0 4,0 0-4,0-1 4,2 0 2,-2-2 5,0 0-1,0-1-2,0-1-3,0 0 0,0 0 0,0-1-1,0-3-2,0-3 3,0 1-4,0-3 2,0-2-2,-4-1 0,-6-1-1,0 2-1,-2 2 1,3 2-1,-1 3 2,2-2 0,1 2-1,1 1 0,1-1 1,-1 1-1,3 0 1,0 1-1,3 0 1,-2 1 3,2 1-4,0 1 2,0 2-2,0 1 0,0 0 0,0 0 0,0 0 1,0-2-2,0 1 0,0-1 0,0-2-24,2 4-49,0-1-117,-2 3-84,-2-2-118</inkml:trace>
  <inkml:trace contextRef="#ctx0" brushRef="#br0" timeOffset="28029.8476">10129 2638 472,'0'0'49,"0"0"13,0 0 11,0 0 9,0 0-26,0 0-15,0 0-24,-17-7-7,10 7-1,0 0 1,0 0-1,0 0-6,0 0-2,0 0-1,3 0-10,2 0 0,2 0 7,0 0 3,0 0 12,0 0 41,0 0 49,0 0-21,0 0-10,0 0-25,0 0-25,0 0-12,0 0-5,0 4-2,0 6 3,-4 1 0,-1 5 16,0 3 20,1 2-6,-1 1-1,3 1 0,-2-1-3,1-2-11,3 0-5,-3-2 12,2-1-10,-1-1-10,2-2-2,-1-1 2,-1-3-5,2 0 10,0-1-2,0 0 1,0 2-2,0 0 0,0 4 0,0-3-5,0 1 6,2-2-3,-2 0 3,0-2 1,0-1-5,0 0 3,0-3 1,0-1-3,0 0 3,0-4-8,0 2 6,0-2 2,0 0 0,0 0 1,0 0 3,0 0-10,0 0 2,0 0-1,0 0-1,0 0 2,0 0-4,0 0-2,0 0 2,0 0-2,3 0-1,5 0-50,4-12-282</inkml:trace>
  <inkml:trace contextRef="#ctx0" brushRef="#br0" timeOffset="32102.3384">3157 2305 1343,'0'0'186,"0"0"-171,0 0 92,0 0-40,0 0-50,0 0-1,6 69 29,-6-27-17,0-2-5,-2-2-23,-6-3 0,1-8-16,2-3-54,5-7-89,0-11-211,9-6-381</inkml:trace>
  <inkml:trace contextRef="#ctx0" brushRef="#br0" timeOffset="32429.9456">3309 2380 1458,'0'0'63,"0"0"-32,0 0-35,0 0 4,0 0-9,-11 59 9,7-24 5,3-2-5,1-8-19,5-6-2,11-8-8,6-9 17,4-2 12,1-10 9,-1-13 3,-2-5 10,-8-4 35,-7-1 14,-9 4-2,0 4-32,-14 2-23,-7 6 6,-7 8-20,-2 5-1,0 4-9,3 2-36,4 8-19,2 0-47,11 0-73,9-1-122,1-5-238</inkml:trace>
  <inkml:trace contextRef="#ctx0" brushRef="#br0" timeOffset="32789.4984">3557 2304 1374,'0'0'33,"0"0"-9,0 0 93,0 0-91,0 0-23,28 56 14,-21-21 14,0-1-11,-1-3-7,-2-4-5,1-6-2,0-6-4,-3-7-1,0-6 1,-2-2 5,3 0 8,1-1 36,5-13 4,1-8-31,3-5-11,1-4 3,-2-3-1,-1 2-10,-2 2-2,0 6-2,1 6-1,0 3-3,2 5-31,-3 8-58,-2 0-149,-7 2-368</inkml:trace>
  <inkml:trace contextRef="#ctx0" brushRef="#br0" timeOffset="34531.5195">5588 861 1209,'0'0'251,"0"0"-246,0 0 95,0 0 11,0 0-48,0 0-32,4-36-23,-4 49-8,0 7 0,0 5 3,0 0 0,0-1-3,0-1 0,0-1-28,5-4-55,4 1-111,2-10-124,1-7-168</inkml:trace>
  <inkml:trace contextRef="#ctx0" brushRef="#br0" timeOffset="34862.4923">5800 849 1006,'0'0'306,"0"0"-293,0 0 72,0 0 33,0 0-95,0 0-19,7 6-4,-17 24 1,2 1 2,6 0-3,2-3 0,0-4-3,10-7 2,6-8-6,6-5 7,1-4 2,0-3 1,-2-13 2,-2-4 2,-5-4 5,-4 1 2,-6 2 6,-4 2 3,0 4 17,-6 0-10,-11 0-15,-6 4-13,-4 0-2,3 4-11,-1 6-7,2 1-20,5 0-18,4 0-57,5 0-90,9 0-224</inkml:trace>
  <inkml:trace contextRef="#ctx0" brushRef="#br0" timeOffset="37447.5914">6761 2206 1296,'0'0'11,"0"0"9,0 0-14,0 0-2,0 0-2,0 0 2,-60 30-4,27-17 0,2-3-53,3-4-13,6-4-18,5-2 13,10 0 50,6-10 21,1-6 16,4-3 38,12-1-2,4 2 5,4 1 8,-4 6 8,0 5-14,-4 4-15,-2 2-23,-1 9-9,3 9-4,-5 7 1,-4 4-4,-4 2-2,-3-1-3,-5 0 0,-13-1-3,-4-6-19,-4-4 4,-3-7-20,-2-5 8,0-6 7,4-1 6,5 0 17,9-7 2,7-2 13,6 0 23,0 1 27,9-1-42,9 3-5,5 3-11,2 3-1,5 0-4,-1 2 10,-2 10-4,1-1-1,-6 2-5,-1-2-2,-1 0-5,0-2 4,1-3-34,-1-4-35,1-2-44,0 0-50,1-8-102,-3-7-31,1-3-50,-4-3 264,-3-3 83,-1 2 249,-4 0-51,-6 6 31,-2 3-59,0 5-29,0 4-29,-3 3-39,-3 1-65,1 4-8,0 13-18,5 6 18,0 3 4,0 0 7,12-3-3,7-6-4,5-5 8,1-5-3,2-7 3,-4 0 8,0-7 4,-5-10 10,-5-4 0,-5-3 11,-6 1-15,-2-2 4,-3 4-15,-12 2 5,-5 7-3,-4 3-21,-1 7-4,1 2-12,-2 0-41,6 4-29,0 3-45,6-2-148,8-4-246</inkml:trace>
  <inkml:trace contextRef="#ctx0" brushRef="#br0" timeOffset="39376.1281">7517 1037 1033,'0'0'314,"0"0"-305,0 0 54,0 0-4,0 0-42,0 0-13,7 36 10,-23-8 0,-4 1-5,-3 0 2,2-4-11,3-5 3,6-4-3,4-3-1,5-7-6,3-3 3,0-2 1,0-1 3,5 0 6,6 0 9,4 0 9,2 0-2,4-1-9,4 1-10,4 0-3,3 0 1,-2 0-1,-3 0-19,-6 7-55,-8-2-78,-4 0-164,-9-3-208</inkml:trace>
  <inkml:trace contextRef="#ctx0" brushRef="#br0" timeOffset="39601.4191">7599 1162 667,'0'0'585,"0"0"-569,0 0 141,0 0-8,0 0-80,0 0-40,0-20-14,0 41-7,0 5 25,0 4 2,0-2-7,-2 1-15,2-1-9,0-4-3,0-3-1,0-3-18,3-4-30,6-4-44,2-5-89,2-5-115,1 0-211</inkml:trace>
  <inkml:trace contextRef="#ctx0" brushRef="#br0" timeOffset="39952.6012">7809 1166 1048,'0'0'65,"0"0"8,0 0 76,0 0-109,0 0-32,0 0-2,-16 20 2,16 1 4,0 2-6,1-2-2,9-1 1,4-5-4,1-6 4,2-5 1,1-4 3,0 0 2,-2-8-1,-2-9-1,-5-2 15,-3-1 5,-6 0 4,0 0 3,-9 2-21,-7 0-3,-4 4-12,0 4-7,-1 5-4,5 5-17,3 0-12,3 0-37,1 8-37,5 2-71,3 1-121,1-3-300</inkml:trace>
  <inkml:trace contextRef="#ctx0" brushRef="#br0" timeOffset="40461.7581">8033 1119 1087,'0'0'183,"0"0"-183,0 0 115,0 0-50,0 0-50,0 0-11,34 23 11,-19-1 22,-2 0-3,0 0-5,-3-2-9,-1-1-8,-2-5-5,1-3-1,-3-4-2,0-2 2,-3-4 1,0-1 5,1 0 12,1-3 7,3-10-5,2-5-12,-1-1-2,0-3 5,-1 0-7,-1-1 6,0 4-3,-2 1 3,-2 4-10,0 4-5,-2 2-1,0 4-29,0 3-27,0 0-81,-6 1-113,-4 0-202</inkml:trace>
  <inkml:trace contextRef="#ctx0" brushRef="#br0" timeOffset="42434.0316">8695 892 791,'0'0'72,"0"0"-56,0 0 46,0 0-19,0 0 2,0 0-29,0 0-5,-2 0-7,-4-2-2,4-3 9,2-1 35,0-1 10,0 0 6,0-1-15,8 2-15,4 0-11,0 1-2,1 4-11,-1 1-7,0 0 3,-4 2-4,-3 8 0,-5 2 0,0 3-5,-3 2 0,-10 0 5,-6 1 5,-1-1 1,1-1-6,4-4 0,3-1 0,7-3 0,4-4 2,1-2-1,0-2 4,0 0 2,9 0 12,7 0-1,2 0-1,4-1-9,-1-6 0,2 1-7,0-3 1,4 2-2,0-3-4,-1-2-10,0-2-9,-2-2 16,-4 1 7,-4 0-1,-2 1 1,-7 3 5,-4 1-1,-3 2 12,0 3 0,0 3-10,0 2 7,0 0-13,-1 1-9,-8 13 0,-1 6 6,2 3 3,5 1 3,3-1-2,0-3 1,0-4-1,11-3-1,1-5 3,2-6-2,4-2 8,2 0-3,0-10 4,-1-7 1,-2 0 4,-5 0 4,-5-1 12,-2 1-1,-5 2-2,0 0-10,-3 0-5,-7 4 3,-7 0-13,-1 4-3,-3 3 0,1 4-6,-1 0-1,1 0 5,0 6-10,-1 0-34,2 2-21,3-2-15,1 3-63,8-2-66,3 0-200</inkml:trace>
  <inkml:trace contextRef="#ctx0" brushRef="#br0" timeOffset="46063.1606">10613 1064 947,'0'0'144,"0"0"-115,0 0 31,0 0-36,0 0 45,33 60-15,-26-33-22,-5 1-15,-2-1-7,0-1-1,0-5-6,0-4 0,0-7-2,0-3 1,0-5 2,7-2 1,5 0 14,6-12 17,2-6-4,2-3 2,-3-4 1,-4-2 3,-3-4-14,-3-1-4,-2 1-9,0 2 2,-4 5-2,1 8-11,-2 5 0,-1 7-28,-1 4-77,0 8-88,0 15-288,0 5-146</inkml:trace>
  <inkml:trace contextRef="#ctx0" brushRef="#br0" timeOffset="46507.0909">10946 1277 1037,'0'0'18,"0"0"3,0 0 111,0 0-53,0 0-47,0 0-22,-72-40-8,49 56-2,1 5-6,6 6-3,4 1 9,6 1-3,6-2 2,0-6-13,5-5 2,10-7 0,4-4 11,1-5 0,2 0 1,-3-11 7,-2-4-1,-5-4 11,-2-3 18,-3 0 9,-4 3-3,-2 3 0,-1 6-8,0 5 5,0 3-12,0 2-15,0 0-11,0 4-17,0 11 6,0 6 10,0 0 2,0 1 3,0-4-4,6-3 1,4-4-2,9-4-7,11-7-42,11 0-67,5-7-221,-1-11-664</inkml:trace>
  <inkml:trace contextRef="#ctx0" brushRef="#br0" timeOffset="48242.3898">10332 2348 1165,'0'0'35,"0"0"95,0 0 33,0 0-56,0 0-42,0 0-38,0-22-23,3 41 1,3 8 1,-1 4 26,-2 0-11,0-2-15,-1-5 3,-1-3-9,3-4 0,1-4-16,5-3-56,5-4-97,4-6-165,0 0-330</inkml:trace>
  <inkml:trace contextRef="#ctx0" brushRef="#br0" timeOffset="48579.4058">10572 2370 993,'0'0'396,"0"0"-395,0 0 64,0 0 10,0 0-75,0 0-10,-23 29 10,13-1 3,4-1-3,6-2 5,1-4-3,16-3-1,7-7-1,2-4 6,-1-5 0,0-2-4,-4 0 2,-4-13 1,-3-4 2,-5-6 4,-4 0 3,-5-2-1,0-1 1,-7 1-4,-7 4-6,-1 4 0,2 6-4,-1 5-3,-1 6-9,-3 0-19,-2 0-34,0 7-41,6-2-140,7-4-266</inkml:trace>
  <inkml:trace contextRef="#ctx0" brushRef="#br0" timeOffset="50416.107">11263 660 1010,'0'0'118,"0"0"-106,0 0 166,0 0-45,0 0-75,0 0-5,3-12-16,-1 29-7,0 7 14,1 3-1,-1 0-11,-1-1-16,0-4 5,1-4-19,-2-1-2,1-2-8,0-2-41,2-4-103,3-7-110,4-2-220</inkml:trace>
  <inkml:trace contextRef="#ctx0" brushRef="#br0" timeOffset="50767.584">11453 654 1235,'0'0'32,"0"0"-25,0 0 61,0 0-68,0 0 1,0 0 5,-20 73 7,20-48-2,3-3-3,14-4 5,4-3-4,2-6 9,1-4-2,0-5 4,-6 0-4,0-2-7,-5-10 9,-3-8 2,-3-4 1,-6 0-2,-1-4-3,0 2 0,-13 3-4,-4 3-6,-2 7-6,-4 5-4,-3 6-6,-4 2-2,-2 0-30,5 5-31,8 4-64,13-4-150,6-3-451</inkml:trace>
  <inkml:trace contextRef="#ctx0" brushRef="#br0" timeOffset="52625.851">13325 1505 880,'0'0'425,"0"0"-399,0 0 63,0 0 37,0 0-71,0 0-32,0 0-23,0 0-14,25 0 14,-25 25 2,0-1-1,0-2-1,0-2-20,-4-7-13,1-3 8,1-5-7,2-3 10,0-2 17,0 0 5,0 0 15,2-4-2,8-5-5,2 0 1,2 3-3,0 2 8,1 2 2,0 2 1,3 0 1,1 13-2,-2 4-3,-3 0 4,-5 4-8,-3-2 0,-3 2-7,-3-3 5,0-1-6,-7-1-1,-6-2 2,1-3-1,-3-5-1,1-3-23,-1-3-45,-4 0-51,0-7-101,3-10-177</inkml:trace>
  <inkml:trace contextRef="#ctx0" brushRef="#br0" timeOffset="52846.677">13345 1510 1173,'0'0'192,"0"0"-184,0 0 65,82-28-1,-54 25-35,1 2-13,2 1-18,2 0-6,3 0-32,0 0-61,-2 0-58,-3 0-74,-8 0-151,-4 0-83</inkml:trace>
  <inkml:trace contextRef="#ctx0" brushRef="#br0" timeOffset="53135.7701">13754 1487 369,'0'0'282,"0"0"-154,0 0 9,0 0-26,0 0-19,0 0-3,-12 73-19,4-44-10,2 4-26,6-2-9,0-3-15,5-2-2,10-6-5,5-4 6,3-5-1,-1-5 4,0-5 16,2-1 12,-2-5 9,-1-12-3,-3-2 4,-6-8-14,-7-5-6,-5-3-19,0 0-4,-2 4-1,-10 5-2,-3 9 4,0 4-8,-2 5-1,2 6-9,-4 2-34,0 1-80,1 11-74,2 0-257</inkml:trace>
  <inkml:trace contextRef="#ctx0" brushRef="#br0" timeOffset="61249.7162">5688 1596 734,'0'0'61,"0"0"-52,0 0 31,0 0 44,0 0-15,0 0-11,0 0-13,20-35-13,-14 32 0,4-1-8,1 1 1,5-2-1,2 1-8,5 0 11,2 1-8,3 1 10,-1 1-8,1 1 0,-1 0-2,0 0-3,-2 0-6,3 8-1,-1 3-2,0 1-2,0 4-2,0 2-3,-2 3 0,-4 3 2,-2 3 1,-6 5-2,-2 4 4,-7 4 1,-4 6 14,0 0-2,-4-1-2,-10-2-7,-1-3 1,-6 1-7,-8 2 1,-8 0 0,-6 1 3,-8-3-6,-3-1-1,1-5 2,6-6-1,7-7 2,8-4-2,8-6-1,4-1 1,-1-1 0,1-1 3,-2-2 1,-4 2-4,-1-4 0,1 2 1,5-3-2,7-2 0,7 0 0,4-2 4,3 0 3,0 0 6,0 0-5,0 0-5,0-4 0,3-5-1,4-2-2,2-5 0,4-1-4,0-2 1,-1 2 3,-3 3 1,0 1 0,-4 4 0,-1 1 2,-1 3-2,-3 1 3,0 1 6,0 1 2,0-3-8,-5 3-1,-4 0-3,0 1-3,4 1 0,1 0-2,-1 7 0,0 10 4,-1 4 1,-1 2 5,3-2 1,-1-2-3,-1-2 1,0-3 1,0-3 0,1-2 3,3-1 5,0-1 2,2 0 2,0 2-2,0-2-6,0 2 7,0-2-6,0-1-6,0-1 8,0-1-6,0 0 2,0-1-2,2 1-5,14 0 5,14 1-1,17-3-3,17-2-2,7-2-114,0-18-403</inkml:trace>
  <inkml:trace contextRef="#ctx0" brushRef="#br0" timeOffset="62495.0539">8239 1554 938,'0'0'39,"0"0"-4,0 0 57,59-58-18,-34 45-27,11 2 19,6 1-25,9 4-25,7 5 2,3 1 18,3 6 4,-1 15-3,-6 4 11,0 6-17,-11 7-10,-1 5-6,-9 2-1,-13 7-7,-5 2-2,-13 7 1,-5 0 6,-13 0 0,-15-4-6,-13-3 6,-9 1-7,-9-3-5,-8-1-1,-1-6-1,1-6 2,8-8-1,12-9 1,11-9-1,11-7-7,5-6 0,8 0 7,1-3 1,2-8 3,4 2 1,1-1 0,1 2 3,2 2-4,0 0-2,1-1 5,0 4-6,0-3 0,0 2 2,2-1-2,6-1-4,3 1 4,-2 0 1,0-2 2,0 1-2,-1 1-1,-2-1 1,-1-1 3,-3 4-1,-1 1-2,-1 2 0,0 0-1,0 0 0,-8 0-7,-8 0 7,-5 0-1,1 0-4,3 4 5,7 4-1,5-1 1,3-1-1,2 3 1,0-2 0,0 1 0,0 1 7,0-2-5,0 4 0,0 0 0,4 0 1,3 2 9,5 0 0,3 0 3,4 0-2,1 0-4,9-2-2,6-4-7,6-3-18,6-4-200,-1-6-621</inkml:trace>
  <inkml:trace contextRef="#ctx0" brushRef="#br0" timeOffset="63707.5709">11390 1480 838,'0'0'60,"0"0"20,0 0 39,63-35-30,-35 30-13,6 5-8,3 0-18,0 13-5,1 12-4,1 12-8,1 13 14,0 11-6,-2 5-6,-6 6-3,-14 3-16,-13-3 1,-7-2-11,-28-6-2,-17-9 0,-13-3-2,-7-8-2,-6-9 0,-3-10-2,3-8-1,1-8 2,10-4-3,12-4 4,13-1 1,9 0 0,8 0 1,4-3 3,1-2-2,4 0-3,1 0 2,7 1 5,3-1-1,0-3 10,0 3-5,5-4-4,5 2-2,1 1-2,-2 1-3,0 3 6,-6 0-1,-1 1-2,-2 0 10,0 1-5,0 0-5,0 0-3,0 0-2,0 0 2,-3 5 0,-4 4 9,-5 3-5,-5 0 0,-1 1-2,-5-4 1,3 0-2,5-4 1,6-2-2,5-1 0,3-2-1,1 0 1,0 1 2,0-1-1,0 0 3,0 0-1,0 2-3,0-2 1,0 5-3,3 3 2,13 4 0,7 4 13,14 1-9,11-2 4,8-1-8,6-2-10,-3-5-112,-7-4-370</inkml:trace>
  <inkml:trace contextRef="#ctx0" brushRef="#br0" timeOffset="85265.746">2229 4438 806,'0'0'273,"61"-62"-255,-18 21-2,3-7 36,2-6 18,-7-3 12,-9-1-20,-10-1-11,-9 1-30,-6 7-5,-6 8 26,-1 15-4,0 12-10,0 10 3,-2 6-16,-6 9-15,-8 24-22,-5 15 18,-3 15 3,-1 4-4,5 2-15,10-8 4,10-8-45,0-12-4,21-13 19,8-11-14,5-12 16,0-5 29,1-10 13,-3-11 2,-5-5 6,-4 2 10,-9 5 0,-5 8 4,-5 5-1,-4 6-19,0 6-2,0 14-47,1 6 49,1 0 0,3-3-17,5-6-2,6-7-18,2-10 21,5 0 14,2-13 2,-2-12 5,0-6 30,-8-2 36,-7-1-4,-8 5-19,-3 7 3,-17 6-31,-10 10-20,-2 6-33,4 0 8,4 15-40,10-1-47,12-1 44,2-5 44,9-2 24,14-6 32,6 0 28,10-2 12,2-8-5,3 1-37,-3 0-15,-7 5-1,-10 4-1,-10 0-9,-9 9-4,-5 7-9,0 8 1,-1 5 8,-5-4-5,1-1-13,5-8-9,0-5-8,7-9 15,11-2 20,5 0 5,5-13 11,-2-4 5,-5 0 5,-5 1-8,-7 3 4,-8 3-1,-1 2-3,0 3-18,0 3-10,-3 2-1,0 0 1,1 0 4,2 0 2,0 0 0,0 0 1,0 0 1,0 0 2,0 0 3,0 0 2,0-1 0,0 0-1,0 1 2,0-1 1,0 1-4,0 0 0,0 0-3,0 0-1,0-3-7,0 1-3,1-2 3,1-1 1,0-1 3,1 2 4,-3 1 0,0 0 8,0 2 13,0 1 6,0 0-9,0 0-18,0 1-2,0 11-3,0 7 5,0 3 8,0 5 5,0 5-1,0 5-1,0 8-2,-10 4-1,-1 1-2,-1-2-6,1-9 1,4-7-2,5-7-18,2-9-43,0-5-70,16-8-66,2-3-92,3-8-340</inkml:trace>
  <inkml:trace contextRef="#ctx0" brushRef="#br0" timeOffset="85485.8502">3226 4260 939,'0'0'109,"0"0"-70,65-53 141,-42 48-73,-3 4-65,-4 1-16,0 0-12,-7 12-10,-6 3-4,-3 4-13,-9 2-18,-19 2 2,-10-3-41,-4-2-77,3-7-61,10-5-109,13-6-155</inkml:trace>
  <inkml:trace contextRef="#ctx0" brushRef="#br0" timeOffset="85978.1555">3676 4148 896,'0'0'36,"0"0"4,0 0 78,0 0-41,0 0-20,0 0-1,5-10-24,-4 9-17,-1 1-1,0 0 7,0 0 6,0 0-4,0 0-1,0 0 4,0-1-9,0 1 3,0 0 6,0 0-4,0 0-7,0 0-1,0 0-13,0 0 3,3-1-4,4-4 0,7-4 0,3-4-1,2-2-1,-3 1-3,-5 1 5,-5 4 1,-3 5 3,-3 3 5,0 1 10,0 0-19,0 15-4,2 9 3,0 8 1,-2 3 5,0-1 3,0 0 8,0-5-8,0-3-7,0-4-1,0-1-72,0-4-112,-6-2-190</inkml:trace>
  <inkml:trace contextRef="#ctx0" brushRef="#br0" timeOffset="86146.6751">3603 4402 1502,'0'0'54,"0"0"30,0 0 23,0 0-80,79-15-18,-46 15-9,5 0-7,1 0-63,-1 0-111,-1-8-107,-1-5-335</inkml:trace>
  <inkml:trace contextRef="#ctx0" brushRef="#br0" timeOffset="86310.6654">4172 4207 1524,'0'0'135,"0"0"-123,0 0 86,0 0-60,0 0-34,0 0-4,14 2-25,-14 16-88,0 2-158,0 2-260</inkml:trace>
  <inkml:trace contextRef="#ctx0" brushRef="#br0" timeOffset="86452.6509">4156 4443 1305,'0'0'50,"0"0"47,0 0 14,0 0-79,0 0-32,0 0-43,20 11-78,-6-11-204,0 0-431</inkml:trace>
  <inkml:trace contextRef="#ctx0" brushRef="#br0" timeOffset="86625.3327">4427 4335 1251,'0'0'67,"0"0"13,0 0 20,0 0-36,75-1-29,-41 4-35,-2 1-7,-9 2-132,-8-2-183,-13-3-383</inkml:trace>
  <inkml:trace contextRef="#ctx0" brushRef="#br0" timeOffset="87158.0477">2445 4700 85,'0'0'519,"-69"0"-492,35 0 43,2 0 50,5 0-45,2 0-26,7 1 25,4 1-21,3 0-22,4-1 17,5-1 14,2 0 10,0 0 19,0 0-1,21 4-19,22 4-20,29 1 36,33-1-32,27-2-15,18-2-10,12-3-1,4-1-4,-11 0 4,-23 0 1,-26 2-20,-30 2 2,-24-1-10,-22 0-2,-16-1 0,-10-1-12,-4-1-16,0 0-23,-5 0 0,-7-9-2,-3-5-56,2-2-101,3-4-243</inkml:trace>
  <inkml:trace contextRef="#ctx0" brushRef="#br0" timeOffset="93503.1293">5899 4203 870,'0'0'51,"0"0"24,0 0 58,0 0-76,0 0 43,0 0-45,0 0-18,8-12-7,-8 12 7,0 9 2,0 9 8,0 9 10,0 5-6,0 3-13,0 4-13,-10-1-13,-1-2-6,-1-3-4,3-8-2,6-7-27,3-6-65,0-6-88,12-6-115,4 0-168</inkml:trace>
  <inkml:trace contextRef="#ctx0" brushRef="#br0" timeOffset="93831.0077">6111 4265 856,'0'0'256,"0"0"-229,0 0 165,0 0-73,0 0-93,0 0-25,-18 21-1,4 11 3,5 3-3,9-4 0,0-4 2,10-5 0,7-6-1,4-9 2,4-7 0,1 0 6,0-18-1,-3-8 7,-2-5 1,-6-3 2,-6-3 15,-4 0-8,-5 4-4,0 8-10,-13 6-1,-4 9-7,-6 10-3,-4 0-12,0 7-7,1 9-27,7 1-59,10 0-60,6-3-64,3-3-206</inkml:trace>
  <inkml:trace contextRef="#ctx0" brushRef="#br0" timeOffset="95099.5982">6498 4267 840,'0'0'123,"0"0"-78,0 0 83,0 0-88,0 0-23,0 0 58,-24 73 0,16-47-33,3 0 8,3-3-20,2-5-2,0-3-11,11-5-6,8-6-3,6-4-8,2 0-25,2-13-48,-5-7-98,-6-3-140,-8-4-372</inkml:trace>
  <inkml:trace contextRef="#ctx0" brushRef="#br0" timeOffset="95363.0695">6566 4067 1093,'0'0'189,"0"0"-188,0 0 84,0 0-20,0 0-65,0 0-3,7-8-20,-16 18 8,4-2-19,0-5 20,4-3 14,1 0 13,0 0 66,0-9 4,8-3-22,1-1-22,5 0-26,0 2-13,1 7-16,-1 4-126,-4 8-206,-1 12-515</inkml:trace>
  <inkml:trace contextRef="#ctx0" brushRef="#br0" timeOffset="95573.3863">6730 4379 1315,'0'0'66,"0"0"-49,-7 84 145,-8-43-42,1 0-55,0-4-23,3-6-26,4-5-16,2-4-4,0-5-50,-4-9-128,3-7-235,1-1-603</inkml:trace>
  <inkml:trace contextRef="#ctx0" brushRef="#br0" timeOffset="96323.8686">7141 4369 891,'0'0'167,"0"0"-11,0 0 5,0 0-81,0 0-22,0 0-12,86 0-18,-40 0-24,3 0-4,1 0-71,-7-6-63,-11 1-177,-10 1-209</inkml:trace>
  <inkml:trace contextRef="#ctx0" brushRef="#br0" timeOffset="96569.9809">7337 4268 1422,'0'0'98,"0"0"-53,0 0 26,0 0-55,-11 75 29,-1-27-16,-1 1-14,0-4-15,4-5-9,5-8-80,4-9-122,6-10-262</inkml:trace>
  <inkml:trace contextRef="#ctx0" brushRef="#br0" timeOffset="97201.3306">7775 4222 1039,'0'0'28,"0"0"107,0 0 34,0 0-98,0 0-11,66-51-16,-41 51-9,-1 8-1,-6 13-12,-8 9-8,-10 5-6,-7 4-8,-22 1-33,-8-1-21,0-1-15,3-7 5,9-8-13,11-9 14,10-7 16,4-7 20,18 0 27,14-13 27,7-9-13,9-5 0,5 0-11,1-3 4,-2 2-3,-9 4 7,-15 5 12,-11 6 21,-11 8 0,-5 5-7,-1 0-24,-6 12-13,-10 12-3,-4 5 3,1 3 1,6-3-1,5-3-3,8-8 0,0-7 0,13-7 0,11-4 3,5-8 7,1-12 7,-2-7 6,-3-2-1,-5-4 15,-7 3-3,-3 1-8,-8 1-10,-2 6-3,0 6-10,-14 7-6,-8 7-22,-2 2-1,-4 4-36,2 9-26,4 3-100,6 0-45,8-4-174</inkml:trace>
  <inkml:trace contextRef="#ctx0" brushRef="#br0" timeOffset="97485.2897">8578 4060 1284,'0'0'125,"0"0"-112,0 0 67,0 0-67,-53 70 14,16-7 10,4 8-25,6 3 3,8-4 3,15-10-8,4-9-10,4-13-5,22-13-61,7-9-27,8-11 16,5-5-151,0-12-81,-3-14-240</inkml:trace>
  <inkml:trace contextRef="#ctx0" brushRef="#br0" timeOffset="97664.5326">8799 4282 1065,'0'0'312,"0"0"-277,0 0 46,0 0-39,0 0-7,-24 67 1,15-35-28,0-1-7,5-5-1,2-6-4,2-7-32,0-9-29,13-4-14,3-3-83,2-17-158</inkml:trace>
  <inkml:trace contextRef="#ctx0" brushRef="#br0" timeOffset="97817.4109">8851 4160 14,'0'0'1451,"0"0"-1438,0 0 8,0 0 15,0 0-36,0 0-90,5-26-165,-10 36-174</inkml:trace>
  <inkml:trace contextRef="#ctx0" brushRef="#br0" timeOffset="97993.3523">8935 4335 1256,'0'0'158,"0"0"-134,5 62 113,-8-30-47,-11 2-63,1-1-13,6-6-14,3-5-7,4-5-89,0-5-103,4-8-195</inkml:trace>
  <inkml:trace contextRef="#ctx0" brushRef="#br0" timeOffset="98184.2595">9149 4349 1217,'0'0'174,"0"0"-151,0 0 95,79-14-81,-56 14-37,0 0-88,3 0-208,-2-2-505</inkml:trace>
  <inkml:trace contextRef="#ctx0" brushRef="#br0" timeOffset="98368.1411">9452 4287 1479,'0'0'31,"0"0"-11,0 0 13,0 0 18,-32 76-15,16-49-27,7-4-2,4-3-5,5-6-2,2-3-24,15-4-72,5-5-97,6-2-294</inkml:trace>
  <inkml:trace contextRef="#ctx0" brushRef="#br0" timeOffset="98556.4942">9533 4122 1284,'0'0'82,"0"0"-62,0 0 105,0 0-50,0 0-53,0 0-22,8-14-59,-1 27-112,1 3-233</inkml:trace>
  <inkml:trace contextRef="#ctx0" brushRef="#br0" timeOffset="98855.6655">9645 4380 1264,'0'0'48,"0"0"73,0 0 8,0 0-67,62 2-48,-60 16-14,-2 9-5,-2 2-27,-19 5-16,-9 1 1,0-6-23,1-5 2,7-7-19,12-7 46,10-5 41,0-3 11,19-2 95,12 0-2,9-2-30,5-8 25,1 0-66,-3-2-33,-4 1-7,-7-2-109,-8 0-99,-12-1-279</inkml:trace>
  <inkml:trace contextRef="#ctx0" brushRef="#br0" timeOffset="99081.5539">9898 4119 1204,'0'0'79,"0"0"-60,68 19 109,-39 22-11,1 14 18,-5 10-70,-8 7-2,-11 2-17,-6-1-11,-16-4-18,-22-2-17,-17-4 0,-14-6-11,-6-8-63,1-15-80,11-20-380</inkml:trace>
  <inkml:trace contextRef="#ctx0" brushRef="#br0" timeOffset="99809.9775">10537 4427 382,'0'0'73,"0"0"67,0 0-43,0 0-31,0 0-21,0 0-3,-22 17-12,12-11-13,1 0-1,2-4 16,3 2 18,2-4-1,2 0 5,0 0 16,0 0 14,0 0-2,0 0-19,0 0-16,0 0-5,0 0-2,0 0 11,15 0-1,10 0-9,14 0-6,9 0-3,6-4-11,-1-3-15,-5 0-6,-8 1-12,-12 2-59,-10 1-147,-13 3-190,-5 0-304</inkml:trace>
  <inkml:trace contextRef="#ctx0" brushRef="#br0" timeOffset="100371.3961">10744 4306 595,'0'0'318,"0"0"-245,0 0 123,0 0-48,0 0-62,0 0-24,0-6-20,0 6 0,0 0 1,0-1-1,0 1-6,0 0-7,0 0-8,0 0-4,0 0-9,0 0-5,0 0 0,0 0-1,0 0-1,0 0 0,0 0-1,0 0 0,0 0 1,0 0-1,0 0 0,0 0 0,0 0 1,0 0-1,0-1 0,0 0 0,0 1 0,0 0 0,2 0-1,-2 0 1,0 0-2,0 0-4,0 0-1,1 0 0,-1 0-1,0 0-10,0 0-2,0 0 7,0 0-6,0 0-1,1 0 1,-1 0-4,0 0-18,0 0 5,0 0-5,0 0-8,3 0-33,4 0-86,2 0-177</inkml:trace>
  <inkml:trace contextRef="#ctx0" brushRef="#br0" timeOffset="102517.5744">11363 4244 938,'0'0'552,"0"0"-523,0 0 104,0 0-54,0 0-49,0 0-28,-5 87 22,-10-33-12,-2 1-3,0-4-9,2-6-10,2-10-42,7-9-108,6-8-143,0-14-199</inkml:trace>
  <inkml:trace contextRef="#ctx0" brushRef="#br0" timeOffset="102830.3662">11465 4363 909,'0'0'161,"0"0"-114,17-61 155,-17 61-58,0 0-83,-5 20-60,-4 12-1,0 9 7,5 2 1,4-3-1,2-7-2,15-10-2,4-7 0,2-9 1,5-7 6,0-2 14,0-19 6,0-7 4,-2-7-9,-3-3-4,-9-2 5,-9 1-9,-5 1-7,-7 5-7,-12 7-3,-5 9-11,1 11-4,0 6-8,3 8-8,3 8-15,6 4-39,5 0-54,6-4-151,0-3-283</inkml:trace>
  <inkml:trace contextRef="#ctx0" brushRef="#br0" timeOffset="104114.2124">10726 4320 522,'0'0'473,"0"0"-447,0 0 120,0 0 12,0 0-69,0 0-11,4-18-13,-1 20-17,1 16-21,-1 7 26,-2 10 9,-1 6-21,0-1-8,-8 1-7,-8-4-9,0-4-4,1-6-11,3-4-1,4-8-1,4-5-16,4-3-46,0-4-46,0-3-160,4 0-200</inkml:trace>
  <inkml:trace contextRef="#ctx0" brushRef="#br0" timeOffset="104677.6176">12043 4424 93,'0'0'1192,"0"0"-1098,0 0 76,0 0-43,0 0-62,0 0-20,77-17-17,-46 17-16,3 0-12,-2 0-6,-3 0-44,-11 0-80,-11 2-151,-7 7-192</inkml:trace>
  <inkml:trace contextRef="#ctx0" brushRef="#br0" timeOffset="104825.2229">12018 4555 621,'0'0'621,"0"0"-551,0 0 98,0 0-45,0 0-51,73 0-55,-32 0-17,7 0-85,2 0-130,-5-8-167,-1-5-163</inkml:trace>
  <inkml:trace contextRef="#ctx0" brushRef="#br0" timeOffset="105104.2631">12488 4452 1053,'0'0'219,"0"0"-160,0 0 40,0 0-84,0 0 6,-20 73 21,18-45-29,2-4 3,0-2 1,14-6 1,3-4 15,7-7 1,3-5 10,6 0-6,3-18-4,0-8-3,-4-4-10,-7-3-2,-8-4 3,-11 5-5,-6 3-4,-12 9-11,-17 8-2,-10 8-8,-4 4-5,-2 9-19,1 9-20,4 4-56,7-4-126,13-5-274</inkml:trace>
  <inkml:trace contextRef="#ctx0" brushRef="#br0" timeOffset="128987.7197">6803 5179 646,'0'0'127,"0"0"-80,0 0 95,0 0-45,0 0 4,0 0-19,0 0-29,0 0 0,-5-35 16,12 30-45,4-1 13,7 2-18,5-1-12,2 1 6,2 3-7,-2 1-2,-9 0-4,-6 5-4,-10 8-17,-1 5-22,-23 4 6,-9 3 12,-9 1-11,-4-2-32,3-1 8,9-7 38,13-6 6,13-5 16,8-5 7,0 0 97,15 0 8,10-4-56,5-2-1,2 3 1,-1 3-28,-4 0 7,-8 10-24,-4 8-11,-7 3-1,-8 2 1,0-1-2,-8-3-1,-12-3-5,-1-5-8,-5-4-2,-1-4 8,-3-3-5,2 0 14,0-1-4,4-7-28,3 2-42,11 1-11,5-2-54,5 1-65,8-2-236</inkml:trace>
  <inkml:trace contextRef="#ctx0" brushRef="#br0" timeOffset="129334.699">7144 5217 1209,'0'0'42,"0"0"-15,0 0 82,0 0-93,0 0-10,-7 79 10,-2-38 5,3 0-8,4-10-7,2-6 3,0-8-2,6-6-3,10-7-2,7-4 32,4-2 10,2-15-3,-1-9-17,-3-6 14,-7-6-16,-7-2-8,-4 2-2,-7 5-6,-3 8-4,-12 7-2,-4 8-6,-3 7-20,-1 3-15,-2 3-40,5 10-16,5 0-43,9 2-105,6-5-120,3-3-211</inkml:trace>
  <inkml:trace contextRef="#ctx0" brushRef="#br0" timeOffset="129589.627">7480 5243 324,'0'0'363,"0"0"-360,0 0 26,0 0 58,0 0 14,34 53-16,-34-28 7,-1 1-10,-4-2 14,-1 0-25,3-3-31,-1-1-23,3-7-8,1-4-2,0-2 0,0-5-7,3-2-18,8 0-76,5-9-62,1-8-144,-3-6-293</inkml:trace>
  <inkml:trace contextRef="#ctx0" brushRef="#br0" timeOffset="129815.1206">7538 5015 1128,'0'0'118,"0"0"-99,0 0 76,0 0-47,0 0-26,0 0-15,0-7-3,0 7-4,0 0-1,3 0-43,9 0-128,4 0-136,5 0-599</inkml:trace>
  <inkml:trace contextRef="#ctx0" brushRef="#br0" timeOffset="130361.4283">7668 5319 856,'0'0'23,"0"0"4,0 0 107,0 0-57,0 0 2,0 0 3,0 13-35,0-12-16,0-1 0,0 0-1,0 0-6,0 0 1,0 0-5,0 0 3,0 0 0,0 0-1,0 0 0,0 0-8,0 0-4,0 0-5,0 0 0,0 0-2,0 0-2,0 0 0,0 0-1,0 0 0,0 0 1,0 0-1,0 0 1,0 0-1,0 0 0,0 1 0,0 5 0,0-2 7,0 6 8,0 1 0,0 4-4,0 4 2,0 5-3,0-1 10,0 2-11,0 2-3,-1-2 7,-3-3-6,2-2-2,1-4 2,0-4-2,1-3-2,0-6-2,0 1-1,0-4-2,0 0-37,-1-4-84,-1-12-213,2-5-470</inkml:trace>
  <inkml:trace contextRef="#ctx0" brushRef="#br0" timeOffset="131444.5326">7922 5463 98,'0'0'1123,"0"0"-1017,0 0 35,0 0-24,0 0-50,0 0-27,34 0-18,-10 2-12,3-2-6,5 0-4,6 0-22,0 0-83,-1-7-137,-5 0-227</inkml:trace>
  <inkml:trace contextRef="#ctx0" brushRef="#br0" timeOffset="132036.3745">8328 5391 538,'0'0'562,"0"0"-540,0 0 163,13-55-65,7 43-49,1 5-17,2 6-9,1 1-26,-3 2-12,-3 12-7,-10 5-3,-6 4-3,-2 3-6,-12 2-21,-11 0 10,0-3-11,1-2 13,6-5 6,7-5-3,6-6 5,3-6 6,12-1-7,13 0 14,9-11 0,3-3 10,4-3-6,-3-1 2,0-2-6,-3-1-2,-6 2-4,-8 2 6,-7 4 6,-7 7 2,-5 3 0,-2 3 5,0 0-13,0 10-5,-7 11 4,-2 5 1,2 1 5,7-2-1,0-6 0,5-1 6,13-6 4,5-6 4,2-6 1,2 0 17,-3-9-3,-3-9-10,-4-3-7,-6-3 4,-6-5-1,-5-2 2,0 0-14,-5 5-7,-9 5-3,0 10-11,-2 8-13,-3 3-16,-1 3-14,-2 12-16,1 3-4,4 0-83,5-2 7,9-3-97,3-5-210</inkml:trace>
  <inkml:trace contextRef="#ctx0" brushRef="#br0" timeOffset="132260.8661">9100 5414 1470,'0'0'59,"0"0"-53,0 0 28,0 0-8,3 55 7,-3-30-22,0-2-6,0-5-5,0-5-3,0-5-17,0-5-29,7-3-28,-2-3-53,2-15-131,0-6-350</inkml:trace>
  <inkml:trace contextRef="#ctx0" brushRef="#br0" timeOffset="132407.6243">9162 5225 1099,'0'0'282,"0"0"-268,0 0-28,0 0 9,0 0-176,0 0-72,14 38-610</inkml:trace>
  <inkml:trace contextRef="#ctx0" brushRef="#br0" timeOffset="132744.9895">9270 5518 1002,'0'0'32,"0"0"34,0 0 64,0 0-17,0 0-30,0 0-24,36 9-14,-20-3 4,-2 3-25,-3 1-8,-4 6-13,-6 4-3,-1 3 0,-7 2 0,-12 0-4,-3-2-8,2-5 2,5-5-9,6-6 18,7-3 1,2-4 7,0 0 12,0 0 32,11 0-11,9 0-35,9-3-5,10-6-82,5-6-272,6-3-669</inkml:trace>
  <inkml:trace contextRef="#ctx0" brushRef="#br0" timeOffset="133282.7736">9838 5514 929,'0'0'100,"0"0"45,0 0 17,0 0-40,0 0-40,0 0-25,8 0-14,-1 0-18,2 0-9,4 0 2,3 0-11,7 0-5,4 0-2,0 0-13,-2 0-49,-4 0-69,-8 0-73,-8 0-70,-5-2-174</inkml:trace>
  <inkml:trace contextRef="#ctx0" brushRef="#br0" timeOffset="133533.7486">9806 5629 1085,'0'0'83,"0"0"-26,0 0 94,0 0-94,0 0-8,0 0-22,42 12 2,-30-9-2,1-1-1,2-2-10,2 0-8,1 0-8,0-1-6,1-3-76,0-1-52,0 0-184,2 2-315</inkml:trace>
  <inkml:trace contextRef="#ctx0" brushRef="#br0" timeOffset="134540.2308">10301 5590 1095,'0'0'45,"0"0"115,68-4-33,-42 4-45,-2 0-21,4 0-36,1 0-17,2 0-8,-1 0-6,-2-1-72,-10-3-55,-5 0-153,-9 1-318</inkml:trace>
  <inkml:trace contextRef="#ctx0" brushRef="#br0" timeOffset="134780.0718">10758 5440 1483,'0'0'84,"0"0"-49,0 0 89,0 0-69,0 0-40,0 0-3,17 71 16,-27-34-10,1-2-17,2-5-1,2-3-5,5-6-47,0-2-68,5-9-128,15-5-216</inkml:trace>
  <inkml:trace contextRef="#ctx0" brushRef="#br0" timeOffset="135094.3451">11010 5443 1015,'0'0'348,"0"0"-338,0 0 23,0 0-24,-3 58 0,-1-14 18,4 1-10,0-3-5,7-6-5,7-7-3,4-8 5,5-9 7,2-6 12,2-6 4,1-4-4,-4-16-4,-3-8-2,-7-7 4,-5-4-4,-9 1-8,0 5-2,-12 6-5,-13 8-7,-6 7-3,-1 7 0,0 5-19,2 0-73,3 9-77,4 2-218</inkml:trace>
  <inkml:trace contextRef="#ctx0" brushRef="#br0" timeOffset="135514.6662">11894 5609 1029,'0'0'115,"0"0"3,61 0 47,-20 0-62,6 0-9,6 0-36,2 0-35,-1-1-23,-5-2-11,-7 1-80,-11 2-126,-12 0-317</inkml:trace>
  <inkml:trace contextRef="#ctx0" brushRef="#br0" timeOffset="135739.679">12655 5389 1058,'0'0'332,"0"0"-317,0 0 128,0 0-75,0 0-62,0 0-6,0 53 16,-11-17-14,-2-2-2,8-1-14,0-2-83,4-4-58,1-3-105,0-7-145</inkml:trace>
  <inkml:trace contextRef="#ctx0" brushRef="#br0" timeOffset="136091.0918">12638 5234 1086,'0'0'0,"-62"-23"-6,23 25 6,-4 33 13,0 21 28,5 18 1,14 10 11,22-3-17,11-7 37,32-12-7,14-14-14,7-12-8,5-16-23,2-12 1,-5-8-4,-7-17-10,-14-21-2,-11-13 0,-12-13 8,-12-8-7,-8-6-5,-3 6-2,-18 11 2,-6 16-4,-3 18-4,-9 16-33,-10 11-54,-11 4-53,-3 17-69,6 6-325</inkml:trace>
  <inkml:trace contextRef="#ctx0" brushRef="#br0" timeOffset="137851.7014">2213 5951 137,'0'0'269,"0"0"-189,0 0 41,0 0 19,0 0-16,0 0-23,2 24-2,5-24 41,15-7 46,22-17-69,19-14-71,12-13-9,-6-3 15,-15-2 1,-20 1-25,-17 4-10,-17 10-13,0 10-5,-21 14 0,-10 17-3,-8 18-2,-5 29-1,-4 22 6,7 14-3,7 2-10,13-7-6,13-9-2,8-15-35,25-17-24,18-16 1,10-15 8,6-6 71,0-12 0,-5-11 11,-10-2 32,-8 1-8,-14 4-15,-10 9 17,-10 5-7,-2 5-18,0 1-12,0 4-18,-4 12 3,-3 3 11,4 2-3,3-2-19,0-6-3,13-5-1,4-7 18,0-1 12,0-6 6,-3-10 16,-7-5 7,-5-4 6,-2-1-9,-11 1-15,-12 4-11,-2 5-9,-3 9-24,4 5-14,8 2-17,9 0-4,7 6 11,9-2 25,16 1 32,7-1 59,4-2-8,1-1-11,-3 0-12,-2-1-7,-4 0-10,-4 2-3,-3 3-4,-7 2-4,-5 6-2,-5 1-2,-4 4 4,0-1 4,0-4 1,-2-3-4,2-6 2,0-4-1,9 0 1,12-2 5,3-11 1,-1-3 9,-4-5-2,-9-3 0,-7-2-13,-3 1-3,-3 5-6,-10 7-4,-5 6-11,2 7-7,0 0-15,4 0-2,5 8 10,5-2 11,2 0 7,3-2 16,12-3 1,6 1 25,3-2 6,0 0-5,-2 2 4,-3 0-2,-6 1-11,-4 3-5,-2 4-9,-2 4-1,-1 6 3,-4 6 4,0 7 10,0 5 4,-4 2 5,-3 4-2,1-3-3,-1 0-2,0-4-11,2-9 2,1-6-12,4-8-1,0-6-12,0-2-63,9-6-42,0 0-141,0-6-235</inkml:trace>
  <inkml:trace contextRef="#ctx0" brushRef="#br0" timeOffset="138111.6333">3207 6007 966,'0'0'202,"0"0"-187,87-59 144,-60 50-43,-5 7-74,-5 2-5,-4 0-24,-6 15-13,-3 4 2,-4 5-2,-11 2 2,-16-1-2,-9-4-1,-1-2-12,3-6-2,9-6-40,13-4-21,8-3-24,4 0 61,7-4 8,14-6-54,6-3-42,7 2-102,6 2-240</inkml:trace>
  <inkml:trace contextRef="#ctx0" brushRef="#br0" timeOffset="138250.7438">3569 6078 990,'0'0'85,"0"0"18,0 0 36,0 0-109,0 0-30,0 0-86,11 0-129,-11 0-264</inkml:trace>
  <inkml:trace contextRef="#ctx0" brushRef="#br0" timeOffset="138662.7731">3733 5990 963,'0'0'499,"0"0"-486,0 0 77,0 0 3,70-26-71,-45 36-14,-4 8-3,-5 1-5,-12 2-9,-4 2-7,-8 0-4,-11 0-17,-4-2 11,0-1 10,5-4 9,5-2 7,8-4 0,3-5 3,2-3 3,0 2 6,17-4 23,7 0 10,6 0-23,6-4-22,2-8-42,-1-3-174,-3 0-436</inkml:trace>
  <inkml:trace contextRef="#ctx0" brushRef="#br0" timeOffset="138837.4647">4108 6024 1503,'0'0'185,"0"0"-161,0 0-7,0 0-16,0 0-1,0 0-23,7 16-119,-9 2-245,-1-1-715</inkml:trace>
  <inkml:trace contextRef="#ctx0" brushRef="#br0" timeOffset="138977.6923">4115 6252 1700,'0'0'26,"0"0"18,0 0 9,0 0-53,0 0-42,0 0-57,5 12-210,-12-12-437</inkml:trace>
  <inkml:trace contextRef="#ctx0" brushRef="#br0" timeOffset="139385.3695">4315 6108 1061,'0'0'104,"0"0"33,0 0 65,0 0-90,0 0-35,89-9-19,-44 7-18,8-2-23,2 2-8,-6 2-9,-15 0-56,-15 0-118,-15 0-174,-4 0-596</inkml:trace>
  <inkml:trace contextRef="#ctx0" brushRef="#br0" timeOffset="139893.7816">2133 6505 657,'0'0'126,"0"0"33,0 0 54,0 0 26,0 0-52,0 0-77,68 6-48,32-5-12,23-1 4,18 2-5,9 1-13,3-3-12,4 0-16,2 0 2,-4-6-4,-11-3-6,-19 3-8,-30 4 2,-31 2-13,-30 0-11,-22 0-14,-12 0-23,-7 0-29,-16 0-39,-5 0-9,1-10-146,8 0-197</inkml:trace>
  <inkml:trace contextRef="#ctx0" brushRef="#br0" timeOffset="147188.4249">5872 6352 643,'0'0'153,"0"0"-97,0 0 44,0 0-4,0 0 3,0 0 17,0 0-14,27 0-22,0 0-11,7 0 3,3 0-28,2 0-17,1 0-19,-1 0-8,-2-6-29,-6 2-117,-5-3-162,-6 3-193</inkml:trace>
  <inkml:trace contextRef="#ctx0" brushRef="#br0" timeOffset="147813.3441">6359 6266 975,'0'0'55,"0"0"22,0 0 83,0 0-24,0 0-50,0 0-40,43-53-20,-20 53 5,2 0-15,0 5-5,-4 10-6,-8 6-5,-7 2-7,-6 4-2,-6-2-20,-12 1-7,-7-3 2,-1-3 8,1-1 17,6-7 2,9-3 7,5-6-2,5-2 2,0-1 0,12 0 2,13 0-2,11-6 0,8-6-1,3-3-19,-1-2-48,-5 0-28,-7 0 38,-9 2 42,-7 3 16,-7 1 31,-5 5 13,-5 3 3,-1 1 9,0 2-22,0 2-34,-5 14-4,-1 6 4,4 4 0,2 0 1,6-4 5,16-3-5,5-8 2,5-5 4,1-6 14,-1 0-1,-4-11 0,-6-8 13,-3-7-6,-8-3-10,-8-2-9,-3-1-2,-1 3-6,-13 5-7,-1 10-8,-3 7-21,2 7-8,-3 0-1,-3 10-7,1 7-24,-1-3-48,3 0 13,8-4-101,7-3-104</inkml:trace>
  <inkml:trace contextRef="#ctx0" brushRef="#br0" timeOffset="148363.7003">7175 6363 1039,'0'0'56,"0"0"14,-7 58 76,7-34-102,0 0-19,0-4-9,8-4-10,6-7-6,6-7-39,3-2-58,2-9-13,-4-11-56,-4-6-97,-6-4-11</inkml:trace>
  <inkml:trace contextRef="#ctx0" brushRef="#br0" timeOffset="148526.8334">7208 6244 1046,'0'0'195,"0"0"-145,0 0 85,0 0-74,0 0-31,0 0-20,22-42-10,-15 42-37,3 0-68,3 5-177,2-2-417</inkml:trace>
  <inkml:trace contextRef="#ctx0" brushRef="#br0" timeOffset="148728.3568">7408 6474 1370,'0'0'8,"2"58"82,-2-22 80,-4 4-87,-7-4-22,1-4-31,1-7-20,2-8-10,5-6-4,2-6-57,0-5-144,7-4-278</inkml:trace>
  <inkml:trace contextRef="#ctx0" brushRef="#br0" timeOffset="156047.5434">7748 6510 91,'0'0'388,"0"0"-340,0 0 49,0 0 27,0 0-9,0 0 8,0 0-7,-31-10 29,31 10-6,0 0-22,12 0-30,7 0-31,10 0-25,10 0-13,8 0-8,1-1-5,-3-2-5,-6 0-44,-12 2-104,-14-4-115,-12 1-197</inkml:trace>
  <inkml:trace contextRef="#ctx0" brushRef="#br0" timeOffset="156258.8248">7873 6346 1472,'0'0'59,"0"0"-15,0 0 21,0 74-18,2-18 8,-2 2 2,0-2-48,-9-5-8,-5-7-1,3-8-22,4-11-72,7-14-174,0-11-366</inkml:trace>
  <inkml:trace contextRef="#ctx0" brushRef="#br0" timeOffset="157855.517">8288 6403 993,'0'0'61,"0"0"48,0 0 6,0 0-66,0 0-40,0 0-8,-11 10-1,1 7 0,4-3 0,2-1 0,4-3-3,3-3-2,14 3 5,8-1 11,5-1 31,4 1 15,-4-1 7,-3 1-6,-7 1-17,-4 0-23,-8 4-1,-6-1-16,-2 3 2,-1-1-2,-14 0-1,-8-2-23,-2-3-43,-1-8-16,-5-2-32,4 0-95,0-9-135,6-6-181</inkml:trace>
  <inkml:trace contextRef="#ctx0" brushRef="#br0" timeOffset="158293.0482">8352 6381 1030,'0'0'44,"81"-20"-5,-40 14 61,-3 4-53,-6 2-14,-5 0-30,-7 5-2,-4 4-2,-2 4-5,-3 1-4,-3 3 4,-2 0 6,-6 2 0,0 2 4,-5 3 6,-10-2 1,1 3 1,3-3 0,5-4 1,6-2-6,0-2 14,7-4 8,7-4 9,4-2-4,1-4-8,4 0-1,-1-8 2,-3-7-10,-3-5 0,-3-5-11,-4-1 0,-3-2-6,-6-1 0,0 0-7,-8 5-9,-11 4 0,-6 8-24,-4 9-1,-1 3-24,7 6-52,6 7-68,14 1-171,3-4-390</inkml:trace>
  <inkml:trace contextRef="#ctx0" brushRef="#br0" timeOffset="158510.2928">8944 6507 1080,'0'0'97,"0"0"-85,0 0 76,-9 65 0,0-39-40,2-3-34,3-5-10,4-1-1,0-8-3,1-4-3,11-4-26,4-1-36,1-6-67,-2-9-103,-3-8-319</inkml:trace>
  <inkml:trace contextRef="#ctx0" brushRef="#br0" timeOffset="158656.428">9003 6316 1421,'0'0'30,"0"0"-25,0 0 12,0 0-17,0 0-100,0 0-152,19 42-265</inkml:trace>
  <inkml:trace contextRef="#ctx0" brushRef="#br0" timeOffset="159107.5445">9103 6692 448,'0'0'227,"0"0"-123,0 0 103,0 0-81,0 0 24,0 0-30,-9 0-35,14 0-20,6-2-21,3-1-23,0 3-4,4 0 10,-2 0-6,-3 5-15,-5 5-6,-6 3-3,-2 2-3,-3 3-8,-15 1-25,-5-2-2,-1 1 11,-2-5 7,6 0 8,4-2 13,6-4 2,6-2 1,4-1 12,0-4 30,0 3 1,0-2 0,0 1 0,2-1-12,3 0-5,4 0-8,6-1-2,9 0-6,10 0-5,9 0-6,5 0-18,-3 0-72,-6 0-182,-9-3-524</inkml:trace>
  <inkml:trace contextRef="#ctx0" brushRef="#br0" timeOffset="163026.2149">9415 6554 480,'0'0'101,"0"0"52,0 0 19,0 0-23,0 0-26,0 0-10,0 0-26,9-7-26,1 7-9,5-2-5,11 2-23,6-2 3,6 0-6,1 1 1,2 0-5,-7-1-15,-4 0-2,-8 1-32,-11 1-118,-6-1-180,-5-2-240</inkml:trace>
  <inkml:trace contextRef="#ctx0" brushRef="#br0" timeOffset="163273.7815">9952 6351 1312,'0'0'120,"0"0"-68,0 0 88,0 0-79,0 0-27,0 0-27,35 54 15,-33-16-17,-2-2 0,0-4-5,0-4-1,0-3-77,2-2-110,2-7-160,3-7-392</inkml:trace>
  <inkml:trace contextRef="#ctx0" brushRef="#br0" timeOffset="163607.5311">10180 6400 1212,'0'0'60,"0"0"-42,0 0 10,0 0-21,-21 69 30,14-35-21,5-1-1,2-5-10,0-5-2,10-6 0,5-7-1,8-6 8,2-4 23,2-2-8,1-12-1,-4-5-13,-5-5 11,-6-3 8,-7-5-9,-6-1-7,0-4-10,-14 5 4,-7 4-8,-2 9-3,2 10-2,3 6-14,7 3-35,2 7-42,9 10-82,0 5-77,4-2-264</inkml:trace>
  <inkml:trace contextRef="#ctx0" brushRef="#br0" timeOffset="163818.3517">10502 6496 1205,'0'0'226,"0"0"-222,0 0 68,0 0-33,0 0 3,4 60-16,-15-37-12,3-3-14,4-3 0,4-4-3,0-3-20,0-6-23,15-4-25,4 0-31,8-8-188,3-12-331</inkml:trace>
  <inkml:trace contextRef="#ctx0" brushRef="#br0" timeOffset="163976.8788">10640 6258 1454,'0'0'22,"0"0"-12,0 0 25,0 0-35,0 0-66,0 0-143,8 31-310</inkml:trace>
  <inkml:trace contextRef="#ctx0" brushRef="#br0" timeOffset="164479.2765">10682 6652 902,'0'0'96,"0"0"-42,0 0 133,0 0-61,0 0 1,0 0-70,18-2-16,-11-4-13,3 3 5,2-2-8,6 2-9,0 1-9,3 1-1,-7 1-4,-4 0-2,-6 9-5,-4 8-14,-7 3-13,-15 1-28,-7 0-6,0-2-4,2-4-33,7-5-36,8-4 49,8-3 65,4-3 25,0 0 71,3 0 95,10 0-49,3-1-29,5 1-31,1 0-4,-3 0-17,-3 12-16,-3 2-12,-6 4-1,-5 2-5,-2-1-2,-6-2-1,-11 1 0,-8-5-14,-1-6-19,-1-2-21,5-5-24,3-1-1,6-14 9,7-3-32,6-4-64,2-3-250</inkml:trace>
  <inkml:trace contextRef="#ctx0" brushRef="#br0" timeOffset="164795.2407">11136 6593 1051,'0'0'52,"0"0"48,0 0 45,0 0-67,0 0-14,0 0-4,5 0-10,3 0-4,-1 0-7,4 0-10,2 0-18,4 0-10,1 0-1,1 0-27,-3-1-65,-3-1-117,-9 2-156,-4 0-392</inkml:trace>
  <inkml:trace contextRef="#ctx0" brushRef="#br0" timeOffset="165422.6176">11114 6680 709,'0'0'41,"0"0"116,0 0-52,0 0-28,0 0-4,0 0-22,-1 3 14,1-1-1,0-2-17,0 0-11,0 0 1,0 0-9,0 0-8,0 0-12,-2 0 3,-1 0-4,-1 1-4,-1 1-1,0 0-2,1 0 1,0-2 0,3 2-1,1-1 0,0-1 3,0 0 1,0 0 3,0 0 4,0 0-3,0 0-5,0 0-2,0 0 4,0 0 0,0 0 6,0 0 12,0 0 8,0 0 2,0 0-5,0 0-4,0 0-10,7 0-1,5 0-1,5 0 0,4 1 0,2 0 4,-1 1-1,0-1 3,-2 0-7,-1 0-5,-2-1 0,-2 1-1,-2-1 1,-4 0-6,-4 0 0,-4 0-2,-1 0-9,0 0-24,0 0-21,-6 0-33,-8 0-86,0 0-177,3 0-455</inkml:trace>
  <inkml:trace contextRef="#ctx0" brushRef="#br0" timeOffset="168188.8317">11820 6447 1285,'0'0'50,"0"0"36,0 0-22,0 0-33,0 83 27,-8-45-13,-6 0-26,0-1-11,-1-7-5,3-3 1,5-6-4,7-8 1,0-5-1,5-4 1,15-4 5,11 0 14,6 0-6,2-9 0,2-3-11,0-3-3,0-1-41,-7 3-119,-9 3-83,-13 6-143,-10 2-307</inkml:trace>
  <inkml:trace contextRef="#ctx0" brushRef="#br0" timeOffset="168398.4311">12021 6599 1322,'0'0'64,"0"0"91,0 0-9,0 0-74,0 0-30,0 0-16,-19 24-7,10 13 13,1 3-5,1 2-18,0-4-1,2-3-8,1-6-4,4-8-25,0-6-40,2-7-28,18-8-94,6 0-68,8-14-78,6-11-65</inkml:trace>
  <inkml:trace contextRef="#ctx0" brushRef="#br0" timeOffset="168707.5645">12268 6564 551,'0'0'463,"0"0"-396,0 0 103,0 0-20,0 0-84,0 0-58,10 12-6,-10 19 12,0 3 4,0-4-11,7-2 5,7-6-5,4-6 8,9-7-5,3-9 18,4 0-8,-2-13-4,-6-9-1,-6-4-1,-9-5 11,-5 0-6,-6 1-4,0 5-1,-15 2-13,-8 8-1,-7 6-5,-4 8-13,-6 1-17,0 15-26,1 6-42,3 1-104,7-2-185</inkml:trace>
  <inkml:trace contextRef="#ctx0" brushRef="#br0" timeOffset="169871.3028">12956 6661 1221,'0'0'132,"0"0"-85,0 0 55,0 0-39,69-7-22,-33 7-19,9 0-21,9 0-1,4-6-129,1-6-221,-11-1-423</inkml:trace>
  <inkml:trace contextRef="#ctx0" brushRef="#br0" timeOffset="170485.6142">13550 6585 1097,'0'0'139,"0"0"-135,0 0 91,0 0 15,0 0-38,0 0-39,87-34-17,-51 34-5,-4 4 11,-7 11-4,-10 5-18,-13 4-3,-2 5 2,-20-1-32,-13 0-2,-4-2-4,0-5-5,8-3 14,15-5 22,9-6 6,5-3 2,15-2 2,14-2 25,7 0 7,3 0-14,-2-10-7,-3-3-13,-3-2-14,-5-5-37,-5-1 17,-4-3-29,-3-4 16,-3-6 47,-6-6 0,-5-7 27,-1-2 6,-21 2 10,-12 10-20,-7 15-10,-8 19-8,-6 9-2,-3 34-2,3 19-1,10 15 2,16 4 3,15-4 13,14-13 13,23-13-2,20-14-13,18-15 8,5-14-8,0-5 3,-2-20-11,-11-15 1,-8-11-7,-13-8 2,-11-7 2,-14-2 1,-7 1 0,-16 7-4,-13 9 2,-6 15-5,-3 15-13,-3 13-16,-1 3-52,1 12-49,5 8-137,13-4-193</inkml:trace>
  <inkml:trace contextRef="#ctx0" brushRef="#br0" timeOffset="175076.1769">5749 7111 777,'0'0'129,"0"0"2,0 0-11,0 0-51,0 0-20,0 0-12,0 0-37,2-4-2,-11 4-11,1 0-28,0 0 4,3-3 6,3-5 31,2 1 10,0-5 27,12-1 6,5 1 39,4 5-37,2 4-1,0 3-10,-3 8-10,-3 15 1,-11 6-14,-6 3-11,-3 5 1,-21 1-3,-5 0-16,-6-3-27,-1-7 7,1-9-7,7-7 1,8-8 26,7-4 18,9-5 29,4-11 41,0-1 18,13-1-31,4 5 1,4 4-26,3 7-14,-1 2-18,2 2-2,-5 11-1,0 5-1,-4-2-7,1 2-15,-3-5 0,-1-4-31,1-3-22,1-6-10,4-2-16,3-14 11,3-8 34,7-5 60,1-2 23,-2 2 26,-7 5 8,-9 10 27,-6 7-52,-7 6 11,-2 1-35,0 10-8,0 13 0,-1 7 0,0 2 1,1-3-1,1-7 2,16-4-1,5-10 1,1-8 2,5 0-3,1-14 16,-2-9 3,-4-6 22,-6-4 3,-7 1 1,-7 1-19,-3 3 1,0 3-13,-14 5-15,-4 6-5,-2 7-5,-3 7-15,-7 0-4,-4 16-8,-2 4-3,1-1-13,8-2-32,12-8-84,14-4-29,6-5-170</inkml:trace>
  <inkml:trace contextRef="#ctx0" brushRef="#br0" timeOffset="175323.099">6563 7057 1117,'0'0'225,"0"0"-185,0 0 11,-27 54-5,2-6 32,-5 4-28,4 0-23,7-4-16,8-6-8,8-8-2,3-7 1,0-8-4,14-8-20,6-6-13,5-5-3,1 0-33,2-10-51,0-8-73,0-1-134,-4-4-196</inkml:trace>
  <inkml:trace contextRef="#ctx0" brushRef="#br0" timeOffset="175489.4802">6682 7287 921,'0'0'194,"0"0"-3,0 0-80,0 0-68,0 0-16,0 0 18,-25 54-13,20-37-18,3-3-11,2-3 0,0-2-3,0-3-8,2-6-60,6 0-60,1-5-149,-1-11-304</inkml:trace>
  <inkml:trace contextRef="#ctx0" brushRef="#br0" timeOffset="175645.322">6746 7118 1119,'0'0'262,"0"0"-243,0 0 102,0 0-94,0 0-27,0 0-7,11 11-29,-13 2-139,-1-4-215</inkml:trace>
  <inkml:trace contextRef="#ctx0" brushRef="#br0" timeOffset="175873.5711">6816 7421 1174,'0'0'55,"0"0"116,-11 64-14,2-44-90,2-2-35,2-5-20,3-1-12,2-5-28,0-2-108,0-5-74,0 0-100,0-2-138</inkml:trace>
  <inkml:trace contextRef="#ctx0" brushRef="#br0" timeOffset="176376.0544">6789 7462 747,'0'0'39,"0"0"-19,0 0 57,0 0-52,0 0-11,0 0 4,-14-21 45,14 16 7,0 0 6,5 3 40,4 2-16,5 0-40,-1 0-22,3 7-9,-6 9-7,-8 5-9,-2 2-8,-10 1-5,-16 2-3,-2 0-26,-4-3 3,4 0-13,4-5 15,8-5 20,6-4 3,7-5 1,3-2 15,0-2 39,0 0 19,3 0-1,7 0-14,4 0-13,1 0-25,3 0-2,1 0-16,3 6 2,1 3-4,-2 1 2,-1-2-4,-4-2-36,2-1-80,-2-5-166,-2 0-450</inkml:trace>
  <inkml:trace contextRef="#ctx0" brushRef="#br0" timeOffset="176606.5467">7012 7364 1057,'0'0'275,"0"0"-216,0 0 116,0 0-74,0 0-53,0 0-22,42 0-12,-22 0-10,4 0-4,4 0-59,0-3-152,1-5-199</inkml:trace>
  <inkml:trace contextRef="#ctx0" brushRef="#br0" timeOffset="176793.5959">7297 7329 195,'0'0'1375,"0"0"-1349,0 0 60,0 0-42,0 0-7,-9 76-5,2-48-21,2-4-9,3-4-2,2-5-3,0-2-44,0-8-121,4-5-236,7 0-511</inkml:trace>
  <inkml:trace contextRef="#ctx0" brushRef="#br0" timeOffset="176997.474">7390 7189 1233,'0'0'143,"0"0"-104,0 0 97,0 0-103,0 0-33,0 0-1,4-9-4,-4 9-5,0 0-72,0 0-113,0 4-188</inkml:trace>
  <inkml:trace contextRef="#ctx0" brushRef="#br0" timeOffset="177193.7087">7460 7471 1597,'0'0'24,"0"0"27,0 0 40,8 69-47,-11-41-21,-8-4-16,1-2-7,2-6-12,5-3-36,3-4-59,0-7-123,7-2-196</inkml:trace>
  <inkml:trace contextRef="#ctx0" brushRef="#br0" timeOffset="177453.0102">7679 7163 1337,'0'0'56,"73"75"29,-49-24 85,-8 8-89,-11 1-30,-5-1-18,-11-5-24,-12-4-9,-7-7-1,-6-8-39,0-9-139,3-13-285</inkml:trace>
  <inkml:trace contextRef="#ctx0" brushRef="#br0" timeOffset="178270.6125">8072 7452 269,'0'0'277,"0"0"-270,0 0 54,0 0-39,0 0-7,0 0 14,0-2 3,0 2 45,0 0 23,0 0-9,0 0-14,0 0-29,0 0-1,0 0-6,0 0-3,0 0-6,0 0-16,0 0-2,0 0-9,0 0 0,0 0 5,0 0 13,0 0 14,2 0-3,3 0 4,3 0-4,5 2 6,5 0-5,5-2-8,8 0-10,6 0-13,4 0-4,-4 0 0,-8 0-67,-8-2-100,-8-3-226</inkml:trace>
  <inkml:trace contextRef="#ctx0" brushRef="#br0" timeOffset="180963.2964">8566 7350 729,'0'0'230,"0"0"-148,0 0 103,0 0-51,0 0-77,0 0-27,0 0-8,-13 53 26,1-26-18,-2 2-16,-3-2-4,1 1-9,-2-4 0,4-5-1,5-4 2,4-7 1,5-4-3,0-3 0,9-1 4,12 0 7,6-1 19,4-4-8,4-1-7,-1 1-2,0-2-13,0 2-26,-4 0-50,-7 3-78,-9 2-105,-10 0-7,-4-3 31,0 0 106,0-8 129,-5 2 171,0-6 120,3 3-46,0 1-7,2 2-85,0 4-51,0 5-26,0 0-37,0 5-26,-5 15-12,-3 11 8,-1 3 3,-3 2 1,3-1-11,0-7-2,5-5-3,3-5-25,1-7-38,1-5-41,12-6-107,7 0-90,3-12-76,1-11-156</inkml:trace>
  <inkml:trace contextRef="#ctx0" brushRef="#br0" timeOffset="181255.3825">8871 7515 582,'0'0'329,"0"0"-244,0 0 84,0 0-5,0 0-53,0 0-61,29-8-38,-29 33 12,0 6 10,3 0-6,6-4-6,7-3-4,4-6-2,4-6-5,3-8-7,0-4 6,1-5 6,0-17-1,-4-7 9,-6-8-13,-7-1 9,-8-2-4,-3 0-9,-3 5 0,-15 10-7,-4 10-3,-8 14-8,0 1 0,-2 17-14,2 5-21,4 1-86,3 0-125,9-8-215</inkml:trace>
  <inkml:trace contextRef="#ctx0" brushRef="#br0" timeOffset="182387.5929">9322 7609 561,'0'0'80,"0"0"34,0 0 8,0 0-50,0 0-16,0 0-16,0 0-3,0 0 4,0 0 25,0 0 10,0 0 14,0 0-24,0 0-3,0 0-9,0 0-16,0 0-8,0 0-12,0 0-2,5 0-2,4 0-2,7 0 3,6 0 7,8 0-2,2 1-7,5-1-2,1 0-9,-6 0 0,-6 0-2,-7 0-4,-8 0-54,-6-2-104,-5-5-162,-7-2-391</inkml:trace>
  <inkml:trace contextRef="#ctx0" brushRef="#br0" timeOffset="182601.3923">9449 7496 1266,'0'0'196,"0"0"-188,0 0 70,0 0-2,9 81 18,-14-39-33,-10-3-33,-2-5-8,2-8-12,6-7-8,5-4 0,4-6-29,11-2-54,16-6-103,4-1-162,4-1-309</inkml:trace>
  <inkml:trace contextRef="#ctx0" brushRef="#br0" timeOffset="183213.6803">9718 7542 903,'0'0'213,"0"0"-189,0 0 165,0 0-72,0 0-60,70-43-15,-47 43-11,0 0-1,0 0 6,0 11-6,-5 4-1,-5 5-17,-8 4-7,-5 2-4,-2 2 2,-18 0-1,-4-3-4,-3-5 2,5-4-16,8-7 3,7-4-13,7-5-17,0 0 22,20-12-23,8-5-17,5-4 32,4-1 17,-5 3 8,-2 0 3,-8 4 1,-5 4 4,-9 6 4,-5 4-2,-1 1 10,-2 5-10,0 13-2,0 5 9,0-1-2,0-1 1,0-5 4,7-4-6,4-3-3,5-5-3,5-4 17,3 0-2,0-8-1,1-9 7,-4-4 0,-4-2-7,-3-2 0,-7-1-5,-7 1 4,0 2-8,-12 7-1,-8 4-8,-6 8-2,-3 4-3,2 0 2,8 9-2,6 0-19,10 1-24,3-1-35,5 1-112,14-3-148,6-3-414</inkml:trace>
  <inkml:trace contextRef="#ctx0" brushRef="#br0" timeOffset="183418.6769">10398 7576 1390,'0'0'21,"0"0"48,0 0 19,0 0-6,-11 72-18,4-47-29,1-3-10,3-4-18,3-4-2,0-5-5,0-2-1,5-4-16,2-3-49,1 0-64,-4-10-74,2-7-232</inkml:trace>
  <inkml:trace contextRef="#ctx0" brushRef="#br0" timeOffset="183556.9937">10471 7436 1356,'0'0'21,"0"0"1,0 0-22,0 0-23,0 0-193,0 0-315</inkml:trace>
  <inkml:trace contextRef="#ctx0" brushRef="#br0" timeOffset="183949.4081">10512 7755 780,'0'0'149,"0"0"-120,0 0 128,0 0-6,0 0-18,0 0-29,11 0-25,-4 0-17,0 0-27,3 0-16,5 6-11,3 7 2,1 1-3,-5 3-1,-5 1-6,-8 3-6,-1 2-5,-15 1-18,-8-4-9,-6-2-9,3-5-7,1-3 13,5-3 19,6-2 22,5-1 0,4-1 12,5-2 41,0-1 7,0 0 26,10 0-35,10 0-11,12 0-11,5 0-10,5-5-19,0 0-28,-3 0-116,-1 3-284</inkml:trace>
  <inkml:trace contextRef="#ctx0" brushRef="#br0" timeOffset="184639.1683">10997 7609 378,'0'0'133,"0"0"-26,0 0 4,0 0-22,0 0 8,0 0-19,-9-1-5,9 1-13,0 0-1,0 0-9,0 0-2,0 0 11,0 0 8,0 0 8,2 0 3,18-1-10,16-2-17,17 0-28,11-1-7,1 1-10,-6 1-6,-14-1-44,-16 1-172,-13 0-258</inkml:trace>
  <inkml:trace contextRef="#ctx0" brushRef="#br0" timeOffset="185524.7252">11207 7502 1040,'0'0'137,"0"0"19,0 0 45,0 0-95,0 0-52,0 0-20,-3 78 26,3-31-25,-3-1-23,-1-7-2,0-5-10,1-3-2,1-6-44,2-6-69,2-10-172,16-9-317</inkml:trace>
  <inkml:trace contextRef="#ctx0" brushRef="#br0" timeOffset="185742.8803">11550 7523 1408,'0'0'42,"0"0"38,0 0-4,0 0-12,-4 76-9,-6-40-27,1-4-21,3-2-6,3-4-1,3-6-21,0-3-73,10-6-90,9-5-98,4-6-174</inkml:trace>
  <inkml:trace contextRef="#ctx0" brushRef="#br0" timeOffset="186025.8088">11704 7630 931,'0'0'145,"0"0"-40,0 0 88,0 0-94,0 0-65,0 0-29,-20 18 11,17 16-2,3 1-4,5-4 1,13-2-5,5-8 2,3-7-6,2-9 18,2-5 0,-2-9 9,-5-15 3,-3-6-13,-8-6-1,-8-2 1,-4-1-2,0 5-1,-16 4-13,0 11-3,-3 11-7,-1 8-4,-4 1-7,0 15-33,-1 4-58,6 1-38,6-2-136,10-4-219</inkml:trace>
  <inkml:trace contextRef="#ctx0" brushRef="#br0" timeOffset="186461.4945">12151 7439 1266,'0'0'131,"0"0"-82,0 0 56,0 0-86,-9 84 28,-5-19 10,-2 6-23,2-2-9,7-4-6,5-10-9,2-11-10,13-12-4,12-14-17,10-9-61,5-9-48,2-4-80,-4-17-164,-7-9-431</inkml:trace>
  <inkml:trace contextRef="#ctx0" brushRef="#br0" timeOffset="186643.2198">12376 7646 1242,'0'0'112,"0"0"-24,0 0 21,0 0-77,0 0 0,2 66 19,-6-37-32,1-2-9,1-4-8,0-4-4,2-7-15,0-5-60,0-6-56,0-1-106,2-5-187</inkml:trace>
  <inkml:trace contextRef="#ctx0" brushRef="#br0" timeOffset="186797.2446">12380 7498 660,'0'0'587,"0"0"-569,0 0 71,0 0-74,0 0-15,0 0-199,0 22-327</inkml:trace>
  <inkml:trace contextRef="#ctx0" brushRef="#br0" timeOffset="187907.5942">12465 7929 649,'0'0'135,"0"0"-63,0 0 84,0 0-98,0 0 0,0 0-26,0-19-11,0 16 19,0-2 7,2 0 31,3-1-9,-1-2-13,2 2 17,2 2-21,3 4-24,3 4-22,0 16-2,-2 12-1,-9 5-1,-3 3-2,-11 0-3,-12-3-27,-6-3-26,2-9-7,3-7 17,7-9 15,4-8 14,5-1 17,3-6 21,3-9 25,2-3 12,0 2 9,0 3-20,11 6-9,6 3-18,5 4-14,4 0-6,0 11 0,-3 4-2,-4 1 0,-1-2-1,-4-3-26,-1-4-41,0-5-89,0-2-167,1-4-362</inkml:trace>
  <inkml:trace contextRef="#ctx0" brushRef="#br0" timeOffset="188105.2909">12712 7767 1446,'0'0'24,"0"0"64,0 0 21,64-11-84,-48 11-20,3 0-5,4 0-63,1 0-150,1 0-258</inkml:trace>
  <inkml:trace contextRef="#ctx0" brushRef="#br0" timeOffset="188283.4709">12986 7751 1043,'0'0'493,"0"0"-482,0 0 0,4 64 39,-6-31-16,-5-1-25,3-5-8,4-6-1,0-7-49,6-6-94,10-8-105,3 0-178</inkml:trace>
  <inkml:trace contextRef="#ctx0" brushRef="#br0" timeOffset="188458.1986">13033 7579 1293,'0'0'237,"0"0"-230,0 0 34,0 0-23,0 0-18,0 0-140,16 13-114,-11 15-314</inkml:trace>
  <inkml:trace contextRef="#ctx0" brushRef="#br0" timeOffset="188861.3694">13120 7880 1177,'0'0'40,"0"0"10,0 0 46,0 0-29,0 0-5,0 0 4,36-40-14,-18 39-15,0 1-14,-3 0 0,-4 10-12,-6 8-11,-5 5-5,-2 2-10,-19 2-27,-6-5-21,-4-2-21,3-6-12,7-7-18,9-4 75,10-3 39,2 0 45,5 0 117,13-3-64,7-1-33,2 3-2,0 1-26,-4 0 1,-1 7-23,-6 6-7,-3 5-2,-7 2-6,-6 2-2,-1 2 0,-18-3 2,-8-4-20,-5-6-35,-2-6-67,1-5-63,6-9-103,7-15-151</inkml:trace>
  <inkml:trace contextRef="#ctx0" brushRef="#br0" timeOffset="189136.5088">13447 7454 1541,'0'0'15,"79"34"-2,-45 7 83,-7 10-31,-9 5-30,-7 2-9,-11 2-5,0-4-7,-11-1-7,-13-5-7,-4-8-3,-3-8-8,3-7-54,2-10-112,8-10-209,9-7-493</inkml:trace>
  <inkml:trace contextRef="#ctx0" brushRef="#br0" timeOffset="189408.8424">13954 7728 1247,'0'0'281,"0"0"-266,0 0 99,0 0-37,65-18-46,-45 18-16,3 0-9,3 0-6,-2 0-6,-6 0-29,-4 0-62,-9 2-81,-5 5-141,-1 2-170</inkml:trace>
  <inkml:trace contextRef="#ctx0" brushRef="#br0" timeOffset="189527.7031">13951 7849 991,'0'0'282,"0"0"-273,74 8 131,-44-4-92,4 0-48,1-2-175,3 0-343</inkml:trace>
  <inkml:trace contextRef="#ctx0" brushRef="#br0" timeOffset="189846.4077">14399 7720 29,'0'0'1376,"0"0"-1376,0 0 36,0 0-27,0 0-7,-20 55-2,14-15 6,6-2 7,3-5 11,18-8 7,4-7 19,6-8-7,-1-5 6,-1-5-13,-5-3 2,-6-16-14,-5-4-7,-7-7-5,-6-4 2,-3-3-5,-15 0-7,-10 7-2,-2 7-8,-3 8-1,5 10-4,3 5 3,7 0-19,2 11-38,2 6-59,1 3-113,1 0-269</inkml:trace>
  <inkml:trace contextRef="#ctx0" brushRef="#br0" timeOffset="191516.0448">14685 7499 1215,'0'0'20,"83"-63"10,-38 26 56,-8-2-12,-6-3-9,-10-6-37,-12-2-12,-9-3-4,-4-3-12,-21-5 1,-7 4-1,-5 3-3,-6 8-3,-3 10-4,-3 9 5,-2 9 3,1 7-5,3 3 6,5 4-9,8 1 4,7 3 5,9 0-1,4 0-16,5 0-16,4 0-2,0 0 8,1 0-4,4 0-10,-2 0 12,2 0 8,0-2 17,2-5-17,10-5-11,0-1 18,-2-1 15,-5-1 0,-5 3 11,0-1-3,0 0 0,-11 1 1,-6 0-2,-4 3-5,0 4 0,0 5-2,5 0-3,1 5 3,3 7 3,3 1-3,2-3 2,4-2 4,1-4-4,0-3 2,2-1 0,-3 0 10,1-2 10,0-9-16,-1-3-7,3 1 7,0 0-8,0 3 4,0 6 1,0 0 14,0 4 14,0 0 6,0 0-25,0 4-2,0 13-10,-1 3 8,-5 5 15,-1 1-7,2-2 2,0-1-1,5-5-5,0 0 4,0-5 1,7 0-8,7 1-5,4-1-6,5 1-2,5 4-61,2 4-88,-2 3-102,-1 1-205</inkml:trace>
  <inkml:trace contextRef="#ctx0" brushRef="#br0" timeOffset="191928.5877">14310 6740 752,'0'0'35,"100"17"-35,-32-6-304</inkml:trace>
  <inkml:trace contextRef="#ctx0" brushRef="#br0" timeOffset="195242.0302">2289 8783 1054,'0'0'55,"0"0"50,17-57 44,1 23-32,7-6-49,12-7-40,5-4-7,0-6-8,-3-1 16,-7 0-6,-7 0-6,-9 8-2,-10 8-4,-4 13-2,-2 14 5,-2 10-14,-17 5-12,-7 29-14,-7 14 12,0 16 11,5 6-18,12-1-13,9-5 23,7-12 10,5-11 1,20-13-8,9-9-2,4-9 10,3-5 6,-1-1-4,-2-12 4,-5-5 3,-5-3-6,-7 2 0,-5 4-2,-9 4 0,-4 8-1,-3 3-4,0 4-31,-3 14 11,-6 7 22,4 4 2,5-4 0,0-6-8,7-7-13,9-6 5,5-6 13,-1-9 3,5-13 3,-5-4 9,-6-4 17,-5 0 1,-9-2 2,0 1-11,-20 2-21,-8 10-3,-1 8-21,-3 11-12,9 0-22,7 8-5,9 2 34,7-3 16,6-2 6,21-2 7,11-3 7,3 0 33,2 0 9,-2 0 0,-6 0-26,-8 0-12,-9 1-5,-5 7 7,-8 4-13,-5 4-3,0 4 3,0 1 6,0 2-2,0-2-4,0 0-1,11-8-14,10-3-13,8-10 1,3 0 27,0-7 2,-3-11 7,-3-3 7,-6 0 0,-6-1 8,-5 2 0,-9 1-8,0 4-6,0 4-10,-9 5-3,0 6-7,2 0-3,-2 0-1,2 10 13,-2 2-1,2 1 1,2 1 1,2-3 1,-1-4-1,3-4-2,1-2 0,0-1-2,0 0-3,0 0 4,0 0-4,0 0 1,5-6 1,-1-1 1,0 2 0,3-3-13,2 1 4,1-2 10,1 0 3,2 0 0,-3-1 5,-2 3-3,-1 2 2,0 2 3,-3 1 4,-1 0-4,1-1-7,-1 2 0,1-1 0,-2 2-1,-2 0 1,0 0 2,0 0 8,3 0 6,-1 0 5,5 15-4,2 14 10,1 13 0,-4 12 9,-6 12-17,0 6 10,-2 2-3,-9-3-7,-3-11-14,4-12-4,6-13-1,1-11 0,3-13-7,-1-7-26,-1-4-33,-1-13-21,-1-14-58,1-10-97,1-5 61,2-4-118,0-5-46</inkml:trace>
  <inkml:trace contextRef="#ctx0" brushRef="#br0" timeOffset="195450.5534">3305 8457 906,'0'0'154,"0"0"-61,71-12 64,-40 14-52,-1 13-36,-5 4-4,-5 4-26,-10 4-16,-10 0-14,0 1-6,-21-1-3,-7-5-7,-6-5-42,1-6-27,5-9-56,7-2-93,15-2-62,6-13-136</inkml:trace>
  <inkml:trace contextRef="#ctx0" brushRef="#br0" timeOffset="195929.2557">3767 8504 1033,'0'0'174,"0"0"-135,0 0 129,0 0-90,0 0-34,77-44-26,-58 44-4,-2 14-10,-5 4 3,-5 4-7,-7 3 1,0-1-2,-11 0-2,-10-3-14,-4-3-29,-1-4-9,4-6-12,6-3 1,7-4 52,9-1 14,0 0 82,7-2 33,9-3-42,5 2-41,1 3 21,1 0-14,0 13-13,-8 6-11,-5 1-10,-8 3-3,-2 0 1,-5-1-3,-16 0 0,-3-7-1,-6-6-27,1-4-34,1-5-45,6-8-13,8-12-135,14-8-110</inkml:trace>
  <inkml:trace contextRef="#ctx0" brushRef="#br0" timeOffset="196102.9095">4149 8579 1559,'0'0'52,"0"0"2,0 0 34,0 0-56,0 0-32,0 0-2,5 17-34,-5-3-202,0 1-324</inkml:trace>
  <inkml:trace contextRef="#ctx0" brushRef="#br0" timeOffset="196260.3275">4162 8817 1656,'0'0'35,"0"0"15,0 0-7,0 0-31,0 0-12,0 0-32,21-2-121,2 0-207,5-6-384</inkml:trace>
  <inkml:trace contextRef="#ctx0" brushRef="#br0" timeOffset="196457.5254">4359 8690 1031,'0'0'422,"0"0"-404,75-18 106,-42 16-38,2 2-38,-3 0-32,-3 0-16,-3 0 0,-9 3-84,-8 8-131,-6 1-140,-3 2-283</inkml:trace>
  <inkml:trace contextRef="#ctx0" brushRef="#br0" timeOffset="196875.5044">2701 8967 678,'0'0'253,"0"0"-127,0 0 31,0 0 2,73 18-27,-15-7-15,23-1-33,15 1-20,18-2-27,11-3-5,5-3-7,1-3-22,-3 0-3,-14 0-9,-17-1-40,-23-1-6,-22 1-83,-18-2-228,-13-4-672</inkml:trace>
  <inkml:trace contextRef="#ctx0" brushRef="#br0" timeOffset="199372.5778">6440 8623 1461,'0'0'83,"0"0"-57,0 0 54,0 0-53,23 76 32,-20-26-26,-3 0-23,0-6-8,-5-6-2,1-7-5,4-8-62,0-8-148,18-12-130,7-3-286</inkml:trace>
  <inkml:trace contextRef="#ctx0" brushRef="#br0" timeOffset="199679.1435">6694 8703 993,'0'0'140,"0"0"-101,0 0 133,0 0-100,0 0-48,0 0-16,-30 54-8,21-16 6,7-5-3,2-8-2,0-8 2,13-8-3,5-8 2,3-1 5,3-7 20,0-12 17,-3-4 12,-4-2-17,-6-2 9,-5 0-18,-6 0-12,0 0-10,-13 3-6,-7 5-2,-2 6-13,1 10-5,1 3-6,6 4-20,3 12-6,4 2-53,7 1-51,4-4-127,14-4-263</inkml:trace>
  <inkml:trace contextRef="#ctx0" brushRef="#br0" timeOffset="199882.1297">6973 8773 1083,'0'0'70,"0"0"75,0 0 8,1 62-47,-1-33-24,0-4-40,0 1-20,0-4-20,0-5 0,0-5-2,8-5-38,6-7-113,2-2-76,-2-15-156,-1-4-337</inkml:trace>
  <inkml:trace contextRef="#ctx0" brushRef="#br0" timeOffset="200034.0521">6995 8554 1216,'0'0'84,"0"0"17,0 0 28,0 0-99,0 0-30,0 0-107,24 4-114,-11 21-333</inkml:trace>
  <inkml:trace contextRef="#ctx0" brushRef="#br0" timeOffset="200511.2634">7088 8937 437,'0'0'524,"0"0"-452,0 0 80,0 0 14,0 0-44,0 0-15,8-9-43,8 4-21,0 1-21,4 1 8,-3 3-14,-2 0-10,-3 7-6,-5 7 0,-7 3-6,0 4 5,-5 0-10,-13 0-18,-5-3-15,-2-2-19,3-6-4,5-4 7,9-2 37,7-4 23,1 0 11,0 0 69,9 0-19,9-2-21,3 2-9,4 0-3,-2 0-1,0 11-4,-7 2-4,-3 3-15,-6 2-1,-7 0-3,0 1 0,-12-1 2,-12-3-2,-7-5-14,-7-3-15,0-7-20,0 0-34,5-6-30,4-10-48,11-3-134,8-1-364</inkml:trace>
  <inkml:trace contextRef="#ctx0" brushRef="#br0" timeOffset="201337.1615">7531 8838 22,'0'0'397,"0"0"-309,0 0 8,0 0-9,0 0 1,0 0-31,2-1-1,-2 1-6,0 0 5,0 0 3,0 0-1,0 0 15,0 0 3,0-2-1,1 2-5,1 0-11,4 0-3,7 0-7,8 0-15,11 0 2,5 0 4,1 0-7,0 0-12,-5 0-18,-8 0 3,-7 0-5,-8 0-18,-4 0-76,-4 0-91,-2 0-151,0 0-205</inkml:trace>
  <inkml:trace contextRef="#ctx0" brushRef="#br0" timeOffset="203691.0866">7677 8690 959,'0'0'76,"0"0"25,0 0 64,0 0-71,0 0-48,0 0-13,0 0 33,15 56-12,-15-38-3,0 4-9,0-2-18,0 4-8,0 0 0,0 1-6,0-2-6,0-2 2,0-4-6,0-2 2,1-4-4,0-2 4,0-3 0,-1-3-1,2-1-1,-2 0 1,0-2 0,0 1 5,0-1-5,0 0 0,0 0 2,0 0-1,0 0 0,0 0-2,0 0 0,0 0-2,0 0 2,2 0 4,-2 0-3,1 0 1,-1 0 0,1 0-1,-1 0-1,0 0 0,0 0 1,0 0-1,0 0 0,0 0 0,0 0 0,0 0 0,0 0 0,0 0 3,0 0-3,0 0-1,0 0 1,0 0 0,0 0 2,0 0-1,0 0-2,0 0-1,0 0 2,0 0 0,0 0 3,0 0-3,0 0 1,0 0-4,0 0 3,0 0 0,0 0 3,0 0-2,0 0-1,0 0 0,0 0 0,0 0 1,0 0-1,0 0 0,0 0 0,0 0-3,0 0 3,0 0 0,0 0 1,0 0 1,0 0-1,0 0-1,0 0-2,0 0 2,0 0 4,0 0-4,0 0-1,0 0 1,0 0 0,0 0 0,0 0 0,0 0 0,0 0 0,0 0 0,0 0 0,0 0 0,0 0-1,0 0 2,0 0-1,0 0 0,0 0 0,0 0 1,0 0-2,0 0 2,0 0-1,0 0 0,0 0 0,0 0 0,0 0 0,0 0 0,0 0 0,0 0 0,0 0-2,0 0 4,0 0-5,0 0 6,0 0-4,0 0 1,0 0-1,0 0-1,0 0 0,0 0 1,0 0 0,0 0 0,0 0 0,0 0-1,0 1 1,0 3 1,0 0-1,3 2 1,-3 1 3,3 0-3,-2 0-1,0 0-1,1-1 3,-2-2-2,0 0-1,0-1-4,0-1-14,0-2-21,0 0-57,3 0-108,7-3-150,6-10-496</inkml:trace>
  <inkml:trace contextRef="#ctx0" brushRef="#br0" timeOffset="204072.3452">8198 8714 866,'0'0'330,"0"0"-236,0 0 88,0 0-72,0 0-63,0 0-17,-12 81 16,3-45-26,0-5-13,2-2-6,5-4-1,2-2-52,0-8-146,4-5-186,12-9-454</inkml:trace>
  <inkml:trace contextRef="#ctx0" brushRef="#br0" timeOffset="204428.5311">8328 8764 749,'0'0'523,"0"0"-504,0 0 41,0 0-20,0 0 21,-6 71-18,6-44-32,0-1-2,7-4-6,5-4 0,4-4 5,-3-6 2,3-4 27,-1-4 8,0 0-11,2-10-5,-2-7-13,-1-6-3,-3-2-5,-6-3 2,-5-2-4,0-1-2,0 3-3,-5 2 2,-6 9-3,-1 4-4,-1 10-10,-2 3-2,-2 1-23,1 12-38,0 4-51,5 0-79,2-2-37,6-3-185</inkml:trace>
  <inkml:trace contextRef="#ctx0" brushRef="#br0" timeOffset="204929.3034">8792 8590 1,'0'0'1196,"0"0"-1142,0 0 26,0 0-5,-26 62-11,4-4 26,-1 11-17,2 5-31,1-5-12,8-7-13,10-10-9,2-12-3,19-10-5,10-14-12,8-9-52,4-7-79,0-7-91,-3-16-67,-6-5-267</inkml:trace>
  <inkml:trace contextRef="#ctx0" brushRef="#br0" timeOffset="205125.4627">8962 8835 353,'0'0'1148,"0"0"-1095,0 0 34,0 0-11,0 0-43,0 0-25,7 54 5,-7-23-4,0 1-7,-4-2-2,0-4-2,1-5-55,3-8-106,0-6-94,10-7-157</inkml:trace>
  <inkml:trace contextRef="#ctx0" brushRef="#br0" timeOffset="205291.3292">9012 8684 1116,'0'0'119,"0"0"-110,0 0 27,0 0-36,0 0 0,0 0-125,18 28-93,-4-1-437</inkml:trace>
  <inkml:trace contextRef="#ctx0" brushRef="#br0" timeOffset="205723.5842">9079 8990 1040,'0'0'85,"0"0"-46,0 0 123,0 0-64,0 0-33,0 0-11,14 0-21,-7 0-19,0 0 0,-1 0-5,-2 0-6,-2 0 3,-1 1-6,0 4-2,-1 3-2,0-1 1,0 5-6,0 1-4,-7 0-17,-4 0-25,0-3-6,1-4 17,4-2 13,5-4 31,1 0 3,0 0 63,8 0 16,8 4-30,0 1-8,2 5-8,-3 3-15,-3 2-8,-4 0-8,-4 1-4,-4 2-1,0-1 0,-9-2-1,-5-2 0,-4-2-12,0-5-23,0-3-42,2-3-74,2-4-123,9-13-230</inkml:trace>
  <inkml:trace contextRef="#ctx0" brushRef="#br0" timeOffset="205914.8741">9349 8940 1380,'0'0'148,"0"0"-145,0 0 80,0 0-63,75-23-20,-52 21-106,2 0-208,0-1-451</inkml:trace>
  <inkml:trace contextRef="#ctx0" brushRef="#br0" timeOffset="206099.2828">9645 8848 1437,'0'0'42,"0"0"-26,0 0 28,-11 75 47,3-38-47,3-1-24,2-6-1,3-7-17,0-6-2,4-5-4,10-6-65,2-6-85,-1-2-158,-2-18-336</inkml:trace>
  <inkml:trace contextRef="#ctx0" brushRef="#br0" timeOffset="206251.9835">9663 8754 1154,'0'0'437,"0"0"-428,0 0 1,0 0 7,0 0-17,0 0-142,34 10-131,-29 16-300</inkml:trace>
  <inkml:trace contextRef="#ctx0" brushRef="#br0" timeOffset="206601.3169">9773 9048 561,'0'0'552,"0"0"-479,0 0 151,0 0-74,0 0-70,63 1-19,-49 10-29,-2 4-14,-8 4-17,-4 3-1,-4 4-6,-17 0-12,-4-1-22,-3-2-2,6-5 2,6-5 19,11-6 5,5-4 16,0-3 8,8 0 23,12 0 22,6 0-13,4-6-7,3-4-16,1-2-17,0 1 0,-2 0-62,-6 1-67,-5 2-124,-5 0-134,-5 0-386</inkml:trace>
  <inkml:trace contextRef="#ctx0" brushRef="#br0" timeOffset="206841.867">10089 8773 1139,'0'0'166,"0"0"-128,85 75 80,-61-30-14,-6 8-20,-9 3-14,-8 0-25,-1-1-19,-24-3-15,-11-4-8,-7-4-1,-1-7-2,6-8-76,6-8-193,8-11-435</inkml:trace>
  <inkml:trace contextRef="#ctx0" brushRef="#br0" timeOffset="209113.8137">10565 9127 275,'0'0'88,"0"0"21,0 0 0,0 0-40,0 0-16,0 0-6,-1 0-11,1 0-5,0 0-3,-2 0 9,2 0-1,0 0 6,0 0 17,0 0-10,0 0 3,0 0 3,0 0 21,0 0-6,10 0-6,3 0-20,9 0 8,3 0-7,1 0 7,-2 0-18,-3 0-17,-3 0-4,-4 1-2,-5-1-8,-2 0-3,-5 0-9,-1 0-47,-1 0-39,0 1-40,0-1-76,0 0-68,0 0-213</inkml:trace>
  <inkml:trace contextRef="#ctx0" brushRef="#br0" timeOffset="209918.4673">10962 9021 339,'0'0'507,"0"0"-460,0 0 67,0 0-14,0 0-22,0 0-39,0-6-26,0 6-12,0 0 1,0 3 0,-2 0 7,0-1 3,0 1-1,1 0-4,1 3-1,-1 1 1,1 4 2,0 0 1,0 1-3,0 2-1,0-3-1,0 1-4,1-1-1,3-4 2,-2-2 0,2-3 4,-1 0 9,3-2 22,3 0 14,2 0-11,3 0 2,2-5-6,2 3 1,1 2 1,3 0-2,-1 3-10,-1 12-7,-1 5-5,-6 2-3,-6 3-3,-7-1-2,0-2-5,-8-1 0,-9-2-1,-7-6-3,-2-5-29,0-5-40,2-3-70,5-7-62,6-14-217</inkml:trace>
  <inkml:trace contextRef="#ctx0" brushRef="#br0" timeOffset="210321.4919">11053 8998 1248,'0'0'260,"0"0"-257,75-35 81,-48 32-28,4 3-41,1 0-12,0 3-3,-1 5-51,-4 2-29,-3 1 9,-4 1-3,-4 0 12,-4 1 34,-6 4 28,-5 0 0,-1 6 30,0 2 6,-3 2 0,1-1-10,2-3 14,0-3 8,17-4-5,7-5 1,7-5-8,2-3-3,-2-3-9,-2 0 6,-8-10-1,-5-7-5,-5-2 2,-7-3-6,-4-4-11,-4-1-3,-18 2-6,-9 3-9,-5 6-5,0 10-8,0 6-25,4 0-60,4 8-84,4 4-207,8-1-552</inkml:trace>
  <inkml:trace contextRef="#ctx0" brushRef="#br0" timeOffset="210810.5343">12276 9054 805,'0'0'76,"0"0"93,0 0 23,0 0-37,0 0-43,0 0-41,-12-3-28,22 3-11,7 0-18,7 2-5,9-2-7,5 0-2,-2 0-54,-7 0-102,-12 1-140,-11 3-256</inkml:trace>
  <inkml:trace contextRef="#ctx0" brushRef="#br0" timeOffset="211229.5059">12312 9187 1168,'0'0'76,"0"0"12,0 0 43,91 0-80,-50 0-51,3-4-16,2-3-84,1-1-71,1-3-72,1-4-46,-1-3 110,-4-2 179,-6-2 99,-8 3 136,-12 5-75,-9 7-30,-7 3 7,-2 4-27,0 0-46,-5 18-55,-2 8 7,3 6 23,4 1-5,2-2-10,15-2 2,10-5-5,3-8 12,1-6 2,1-7-4,-6-3 0,-1-6 0,-3-13-6,-6-8-3,-5-3-5,-7-3-10,-4-2-6,-6 1-1,-16 4-1,-9 8-7,-5 9-13,-4 10-5,0 3-38,0 9-69,3 8-189,6-2-422</inkml:trace>
  <inkml:trace contextRef="#ctx0" brushRef="#br0" timeOffset="212983.697">7902 9933 187,'0'0'930,"0"0"-912,0 0 12,0 0 65,0 0-17,18-58-6,-10 49-20,6 2-25,9-1-19,7 4 16,8 4 7,3 0-2,-4 13-12,-7 6-2,-14 7-1,-11 2-13,-5 3 1,-17 1 6,-15-1-8,-4-4-1,-5-3-10,4-5-9,8-4 5,11-5 7,11-5 8,7-3 0,5-2-1,20 0 1,11 0 3,10-8 4,4-6-5,-1-2-2,-3 0-4,-3-5 2,-7 2 0,-10 0 2,-6 3 0,-11 7 2,-6 4 0,-3 4 2,0 1-4,0 3-15,-2 12 14,-3 6 1,5 3 2,0-3 2,0-1 2,9-5 3,9-4-1,3-7 2,4-4 12,0 0 6,0-3-3,-2-11 1,-5-3 3,-5-1-12,-4-2-5,-7 0-4,-2-3-8,0 1 5,-13 0-5,-3 3 0,-2 5-6,2 7 1,0 7-7,0 0 0,-4 2-2,2 9-13,1 0-50,6 0-90,6-4-124,5-1-178</inkml:trace>
  <inkml:trace contextRef="#ctx0" brushRef="#br0" timeOffset="214252.6553">6049 9823 941,'0'0'156,"0"0"-141,0 0 98,0 0-25,71-2-47,-49 9-18,1 0-17,2-1-6,5-3-19,5-3-120,3 0-162,3-6-584</inkml:trace>
  <inkml:trace contextRef="#ctx0" brushRef="#br0" timeOffset="214479.6024">6484 9712 1348,'0'0'121,"0"0"-54,0 0 43,0 0-59,0 0-19,5 76 29,-5-33-32,-5-2-17,-5-3-11,2-5-1,4-6-8,4-6-51,0-5-100,15-10-153,8-6-225</inkml:trace>
  <inkml:trace contextRef="#ctx0" brushRef="#br0" timeOffset="214812.4447">6705 9797 1058,'0'0'59,"0"0"67,0 0-21,0 0-75,-32 54 29,18-18-24,3-1-6,6-4-13,5-6-2,0-5-11,12-6-2,3-6 2,3-6 5,1-2 25,2-2-2,1-12-1,-1-7-9,-5-2 0,-3-2-7,-6-3-9,-4-2 4,-3 1-5,-1-2-4,-12 2 0,-3 5 3,0 8-3,0 4-2,1 9-8,2 3-2,0 0-28,-1 5-59,-2 8-39,5 3-103,2-3-171</inkml:trace>
  <inkml:trace contextRef="#ctx0" brushRef="#br0" timeOffset="215414.7308">6895 10051 798,'0'0'485,"0"0"-400,0 0 45,0 0-20,0 0-52,0 0 0,-10 80-23,5-52-15,0-2-18,1-4-2,1-6-6,3-4-70,0-6-141,0-6-149,1 0-336</inkml:trace>
  <inkml:trace contextRef="#ctx0" brushRef="#br0" timeOffset="215678.5876">6975 9897 1091,'0'0'180,"0"0"-171,0 0 86,0 0-48,0 0-33,0 0-12,1 0 0,-1 0 9,-1 0-2,1 0 6,0 0-13,0 0-2,0 0-80,7 0-185,3 6-381</inkml:trace>
  <inkml:trace contextRef="#ctx0" brushRef="#br0" timeOffset="216099.4356">6987 10252 483,'0'0'331,"0"0"-226,0 0 59,0 0-44,0 0-32,0 0-19,66-35-14,-53 34 3,1 1 0,0 0-2,0 9-16,-3 6-13,-7 1-21,-4 4-1,0 1-5,-13 1-5,-8-1-14,0-1-11,-1-3 4,4-5 13,6-4 13,8-3 3,4-5-1,0 0 23,0 1 29,3-1-11,16 0-12,11 0-6,16-3-25,9-9-21,7-4-207,3-4-373</inkml:trace>
  <inkml:trace contextRef="#ctx0" brushRef="#br0" timeOffset="216790.0913">7572 9987 1102,'0'0'69,"0"0"-25,0 0 82,0 0-54,0 0-23,0 0-12,-64 16-11,55-12 4,2-3-9,1 1-1,-1-2-1,0 2-8,-3-1-5,-1 1-2,-2-1-2,2 0-2,1 0 1,3 0-1,3-1 1,1 0 0,3 0 3,0 1 6,0-1 30,0 0-5,0 0-6,0 0-13,9 0-8,7 0 4,11 2 2,7-2 4,5 1 5,0 1-6,-3 0-3,-1 0-8,-1-2-5,-2 0 0,-2 0-1,-5 0-26,-4 0-42,-9 0-125,-9 0-210,-3 0-457</inkml:trace>
  <inkml:trace contextRef="#ctx0" brushRef="#br0" timeOffset="217028.0227">7517 9897 1142,'0'0'367,"0"0"-319,0 0 71,0 0-48,0 0-23,0 89 11,0-46-26,-4-3-23,-9 0-10,-2-2-1,-1-4-35,5-8-57,7-8-211,4-12-607</inkml:trace>
  <inkml:trace contextRef="#ctx0" brushRef="#br0" timeOffset="217600.4419">8730 10015 1226,'0'0'39,"0"0"89,0 0-12,0 0-79,0 0-24,0 0 15,-9 79-5,9-52-4,0-4-9,0-6-7,2-2-3,7-6-6,1-6-49,3-3-31,0 0-46,0-10-120,-2-5-135,-1-4-337</inkml:trace>
  <inkml:trace contextRef="#ctx0" brushRef="#br0" timeOffset="217782.9678">8800 9913 1299,'0'0'106,"0"0"-94,0 0 102,0 0-63,0 0-47,0 0-4,10-18-45,-6 22-46,3 7-69,2 3-85,3 2-392</inkml:trace>
  <inkml:trace contextRef="#ctx0" brushRef="#br0" timeOffset="218311.1396">8906 10171 936,'0'0'72,"0"0"-54,0 0 84,0 0 15,0 0-26,0 0-18,4-2 8,1-4-14,3-1-17,2-1-7,4 1-17,1 2-9,6 2-4,-1 3-3,-1 0-7,-2 0-3,-5 5-2,-5 5 1,-7 3-19,0 2-24,-7 2-8,-11-1 5,-3-4 4,-4-1-1,0-1 2,7-2 14,2-3 17,10-2 8,5-2 3,1-1 13,0 0 47,0 0 1,7 0-6,4 0-21,3 0-3,2 0-8,1 1-1,-2 7-6,-2 0-1,-3 5-11,-5-1-4,-4 3 0,-1 1-1,0-1 1,-10 0-2,-7-5-12,-1 0-13,-2-3-18,1-4-1,0-3-24,5 0-17,4-7-94,7-8-120,3-1-466</inkml:trace>
  <inkml:trace contextRef="#ctx0" brushRef="#br0" timeOffset="219819.0917">9411 10121 1148,'0'0'271,"0"0"-265,0 0 76,0 0 7,0 0-36,69-8-33,-48 8-11,2 0-4,0 3-4,2-3-1,-2 0-48,-2 0-107,-4 0-159,-8 0-302</inkml:trace>
  <inkml:trace contextRef="#ctx0" brushRef="#br0" timeOffset="220005.4783">9390 10266 1071,'0'0'448,"0"0"-444,0 0 54,0 0 12,63-9-48,-43 9-22,4 0 0,8 0-90,4 0-141,0-6-273</inkml:trace>
  <inkml:trace contextRef="#ctx0" brushRef="#br0" timeOffset="220394.129">9974 10048 1152,'0'0'173,"0"0"-95,0 0 57,0 0-74,0 0-43,0 0 5,-12 32-3,6-12-6,3-3-7,0 2-6,-1-5-1,1-1-1,3-5-2,0-3-22,0-3-4,0-2 12,4 0 9,9 0 8,4 0 12,4-2 2,0 2 12,-1 0 9,2 0-12,-2 5-2,-1 8-9,-5 2-4,-3 2 1,-6 0-9,-5 0 1,0 1-1,-7-2 1,-11 0 0,-3-3-1,-2-4-11,-2-4-19,2-5-44,1 0-84,-1-10-158,5-9-321</inkml:trace>
  <inkml:trace contextRef="#ctx0" brushRef="#br0" timeOffset="220896.849">9995 10044 1248,'0'0'23,"0"0"-5,0 0 94,75-53-42,-54 44-42,2 2-25,0 2 0,2 2-2,-1 3-1,-1 0 0,0 3-4,-1 10 2,-3 2-1,-4 3 1,-5 2-7,-7 2-13,-2 2 13,-1-2 8,0-1 1,3-1 1,2 1 1,4 1 0,-1 1 2,0-2 22,1-2 1,1-2-9,0-3 5,0-5-2,3-3 17,0-5-1,2-1 2,2 0-4,-2-4-9,-2-7-6,-2-4-7,0-6-2,-2-6-4,-4-8-4,0-3-2,-1-2 3,-3 5-3,-1 7 3,0 9-1,0 6-3,-6 3-2,-12 6-5,-7 3-9,-2 1-8,-4 1-7,3 11-35,5 0-42,8 0-138,8-2-263</inkml:trace>
  <inkml:trace contextRef="#ctx0" brushRef="#br0" timeOffset="222140.465">11181 10148 1161,'0'0'117,"0"0"-56,0 0 64,0 0-34,79-25-38,-39 25-7,7 0-11,7 2-17,5 4-11,4-1-5,5 1-2,1-3-30,-2-1-126,-3-1-169,-10-1-293</inkml:trace>
  <inkml:trace contextRef="#ctx0" brushRef="#br0" timeOffset="222599.8596">12100 10138 846,'0'0'132,"0"0"-108,0 0 145,0 0 25,0 0-71,0 0-42,7-44-33,16 44-31,4 0 8,1 3 3,-4 12-13,-6 4-10,-8 3-5,-10 3-1,-2 0-4,-19 0-19,-8-3-33,-2-4-7,0-6 8,6-2 12,9-5 28,9-3 16,7-2 6,0 0 74,7 0 14,14 0-36,6 0-29,0 0 3,-3 0-5,-7 0-3,-7 6-16,-4 4-7,-5 2-1,-1 2-7,-1 1 6,-17 1-21,-7-1-29,-5-3-45,-5-5-34,-4-5-40,-1-2-52,5-8-52,7-15 34,12-9-104</inkml:trace>
  <inkml:trace contextRef="#ctx0" brushRef="#br0" timeOffset="222936.8248">12018 10093 374,'0'0'223,"16"-69"-216,-16 42 30,-6 5 45,-10 7 35,-1 8-20,-4 7 23,-3 7-63,-3 22 46,-3 17 2,4 16-34,7 10-25,11 6 13,8-2 18,14-11-11,20-10-9,11-13-7,13-17-23,10-12-11,5-12-6,0-2-7,-6-24 1,-6-13 6,-11-12-3,-9-8 0,-14-5 5,-13-3-7,-14 1-1,-5 3-4,-18 10-2,-8 15-3,-4 16-8,-4 14-4,-8 7 1,-6 9-14,-5 11-21,0 3-60,9-2-111,9-6-335</inkml:trace>
  <inkml:trace contextRef="#ctx0" brushRef="#br0" timeOffset="227564.3449">13557 9125 1066,'0'0'124,"0"0"-112,0 0-12,86 4 10,-58 42 12,-10 18-11,-18 15-6,-23 13-5,-24 5-5,-5-5-28,6-12-13,16-17 40,18-20 6,12-19 7,15-16 9,19-8 35,7-16-4,4-10 15,-6-5 4,-8-1-7,-13 3-17,-9 3-9,-9 7-10,0 10-16,-17 9-7,-3 8-13,-1 23 8,7 14 5,7 11 1,7 8 1,0 0 10,5-1 5,1-3-1,-3-7 19,-3-7-17,-7-5 26,-12-10-28,-7-6-9,-4-9-4,-2-7 1,-2-7-4,2-2-22,2-11-76,5-14-143,9-11-235</inkml:trace>
  <inkml:trace contextRef="#ctx0" brushRef="#br0" timeOffset="228487.6024">14121 9279 957,'0'0'191,"0"0"-154,0 0 95,0 0-56,0 0-56,-7 68 2,1-21 2,-3 2-11,-1 0-7,1-4-6,1-6-1,5-12-3,3-9-13,0-10-15,5-8 2,9 0 12,4-16 9,4-10 7,1 0 2,4 1 5,0 6 28,-1 11 23,-1 7 0,-1 1-1,-4 20-35,-7 9-9,-9 8-5,-4 2-6,-12-1-5,-12-3-31,-3-9-22,4-8-21,7-14-18,11-4 20,5-17 68,14-13 9,17-11 24,8-2 17,2 1 52,-2 5-8,-8 12-5,-12 9-39,-8 12-19,-7 4-20,-4 15-2,0 14-2,-8 7 2,-6 3 0,3-4-3,4-7 3,7-9-10,4-11-9,17-8 8,9-2 11,4-18 4,0-10 0,-2-5 9,-7-5 6,-9 4 12,-7 4-12,-6 11-3,-3 11-1,0 10-5,0 7-10,0 30-7,0 18 7,2 17 6,13 9 7,-3-2 6,-1-3-4,-6-6 4,-5-12-12,0-13-2,-12-15-3,-8-14 2,-8-15-3,-8-1 0,-1-24 7,1-13-8,7-15 1,16-16-1,13-13-16,15-16-40,28-3-79,14 9-199,14 11-421</inkml:trace>
  <inkml:trace contextRef="#ctx0" brushRef="#br0" timeOffset="229117.4137">15136 9370 94,'0'0'1147,"0"0"-1128,69 19 32,-56 2 52,-8 4-59,-5 3-25,0-1-17,-2-1-2,-10-5-60,2-7-64,2-9-13,8-5 36,0-15 66,11-10 35,13-6 23,5 0 55,4 2 57,0 5 1,-4 6-18,-7 8-30,-5 10-48,-3 0-21,-3 19-15,-4 12-4,-5 4-3,-2 4 2,0 0-14,0-7-5,0-9 10,11-9-1,9-12 4,8-2 7,6-14 8,1-14-2,-6-5 14,-6-4 0,-8 3 3,-8 3-8,-7 3-4,0 5-3,-16 7-8,-4 9-11,-2 7-11,2 11 13,6 12 1,11 7-11,3 1 6,24-2-1,11-2-8,6-9-8,5-9-9,5-9-46,3 0-126,-3-18-85,-7-5-83</inkml:trace>
  <inkml:trace contextRef="#ctx0" brushRef="#br0" timeOffset="230558.3648">15935 9352 468,'0'0'421,"0"0"-388,-81-3 2,48 21 34,5 6-34,10 4-14,12 0-19,6-1 2,9-3 23,13 0 42,6-2 63,2 0-15,-1 3-19,-6 3-12,-6 3-34,-11 4-23,-6 3-11,-7 2-10,-16-2-3,-6-5-5,-1-8-2,3-13-35,8-12-37,3-10-22,10-23 13,6-13 27,10-13 30,17-12 24,8-5 1,3-2-1,0 7-4,-2 13-25,-3 12-5,-2 13-4,-4 7-43,-5 7-7,-3 1 41,-5 1 49,-7-2 9,-5-2 61,-2-4-9,0-2 14,-8 7-21,-2 4 13,-1 10-14,1 6-25,-3 22-20,3 18-3,3 14 16,6 8-5,1-2-9,3-5-5,10-8-1,4-10-1,2-11 0,3-9-8,-2-12 6,-1-5-2,-3-9 0,-3-13 0,-1-1-2,-5 1 1,-1 4 4,-4 8 1,-2 5-1,0 5 0,0 0-20,0 10-9,0 3 30,0 0 0,0-2 1,0-3-1,0-4 1,5-2 0,3-2 0,-2 0 1,0 0 2,-3-1 3,0-3 7,-3 1 4,1 0-6,-1 2-4,1 0-5,1-1-3,0-1 0,0-1 0,3-2 0,0 0 2,0-2-2,0 0 1,-2 3 3,-3-2 6,0 3 6,0 0-6,0 0-9,-9 0-1,0-2-5,0 2 0,-1 0 1,2 3 1,3 0 3,0 1-1,1 0 1,0 1 0,-1 12 1,1 8 0,1 6 3,3 3-1,0-1-1,0-2-2,9-5 0,5-7-3,8-7-19,6-8-21,2 0 27,4-16-3,-2-6-27,-7-2 2,-5-3 26,-8 2 18,-6 3 0,-6 4 0,0 7-1,0 7-2,-7 4 3,-5 4-19,2 12 19,3 7 0,4 3 4,3 0-2,1-6-1,18-4 7,10-6 2,8-8 10,2-2 11,-2-12-24,-8-10-3,-8-5-3,-5-4 6,-7-2 3,-2-3-2,-4-4 8,-2-7-5,-1-4-11,0 0-2,0 8 2,-2 11 3,-2 17 5,1 13 0,1 6 2,0 28-5,2 17-5,0 17 24,0 7-7,0 0-1,0-3-1,3-8-4,3-11-10,1-12 0,0-16-2,-3-12-8,-1-11-41,-3-3 24,0-19-18,0-9-72,-3-6 92,0-1 24,3 1 26,0 6 42,15 3 21,8 9-2,2 9-15,6 7-14,-1 3-13,0 5-13,-3 12-13,-4 3-11,-6 3-5,-7 2 0,-3-2-3,-7-1-6,0-3-22,-4-4-88,-15-9-92,-2-6-198</inkml:trace>
  <inkml:trace contextRef="#ctx0" brushRef="#br0" timeOffset="230682.9648">16857 9236 226,'0'0'873,"54"-55"-841,-37 43-30,-6 12-2,-4 0-8,-6 12-218,-1 7-170</inkml:trace>
  <inkml:trace contextRef="#ctx0" brushRef="#br0" timeOffset="231261.3879">16979 9311 1115,'0'0'81,"0"0"17,0 0 16,34 54-61,-31-27-28,1 4-16,-3-3-5,1-1-4,2-6-3,-1-4-14,3-10-27,1-7-8,2-3 35,3-16 17,2-4 6,1 1 31,1 2 26,-2 7 13,-2 4 4,0 6-16,0 3-38,-2 6-19,0 12-7,-1 5-1,-4 1 1,-3 2 3,1-2-3,-1-6-18,4-3-26,7-6-52,8-9-23,10 0-42,9-15 2,1-10 111,0-3 48,-6 0 79,-6-2 4,-12 3 35,-11 5-35,-6 5-39,-9 8-28,-15 7-16,-4 2-5,-2 21-2,5 13 5,7 14 0,11 10 4,7 4-1,13-2 15,17-4 33,9-7 53,0-7-26,-5-6-26,-9-9-10,-10-7-5,-9-7-27,-6-5-8,0-4-1,-9-4-1,-12 0 0,-6-12-1,-1-15-5,3-14 4,9-11-9,12-14-8,4-12-17,29-2-23,11 6-52,4 18-92,-3 21-138</inkml:trace>
  <inkml:trace contextRef="#ctx0" brushRef="#br0" timeOffset="231839.342">15628 10211 436,'0'0'548,"0"0"-480,0 0 94,0 0 49,0 0-54,0 0-51,-35-42-52,38 53-33,11 11-11,6 8 14,0 4-10,-3 0-2,-4-2-12,-1 0-2,-3-5 2,0-8 0,2-7-6,5-12-2,4 0 1,4-24 6,2-9 1,-1-8 0,-4-4 4,-2 0-4,-1 4-4,-1 6-15,0 13-22,0 13-69,4 9-87,-3 13-170,-2 10-298</inkml:trace>
  <inkml:trace contextRef="#ctx0" brushRef="#br0" timeOffset="232182.4927">16052 10267 1194,'0'0'233,"0"0"-192,0 0 104,0 0-54,0 0-74,0 0-17,-72 22 0,50 8-3,10 1-11,7-2-22,5-5-34,3-8-8,13-10 32,7-6 43,6-8 3,0-15 17,2-5 42,-6 2 11,-2 2 7,-8 8-29,-6 6-21,-6 7-6,-3 3-9,0 0-12,0 14-18,-3 8 18,-4 3-3,-2 1-9,5-3-17,0-5-24,4-5 0,0-6 11,0-5 10,1-2 15,9 0 13,3-8-15,-1-5-129,-1-4-226</inkml:trace>
  <inkml:trace contextRef="#ctx0" brushRef="#br0" timeOffset="233167.5682">15547 10753 1028,'0'0'170,"0"0"-147,83-7 119,-32 7-28,7 0-48,2 0-20,3 1-25,-3 2-6,-1-2-6,-5 1-5,-9-2 2,-12 0-6,-13 0-12,-13 0-43,-7 0-68,-13 0-171,-17 0-189</inkml:trace>
  <inkml:trace contextRef="#ctx0" brushRef="#br0" timeOffset="233333.4335">15637 10833 1002,'0'0'292,"0"0"-254,64 0 70,-18 0-17,5 0-43,0 0-48,0 0-1,-5 0-116,-7-4-214,-7-7-398</inkml:trace>
  <inkml:trace contextRef="#ctx0" brushRef="#br0" timeOffset="240798.3676">17883 4894 686,'0'0'319,"0"0"-314,0 0 2,0 0 52,0 0 38,0 0 17,0 0-28,-11-33-27,11 33-2,0 0-9,0 0-3,9 10-31,10 17-7,7 9 8,1 7 4,-2 0-6,-8-1-8,-2-2 3,-5-6-3,-1-6 0,0-8-4,2-4 3,0-8-4,3-7 1,5-1 7,2-12 3,5-16 11,0-10-2,-4-11-11,-4-7-1,-5-4-2,-6 1 1,-4 6-4,-1 12-3,-2 15-12,0 11-35,0 14-59,0 5-81,-3 26-175,0 9-75</inkml:trace>
  <inkml:trace contextRef="#ctx0" brushRef="#br0" timeOffset="241205.6762">18465 5200 1398,'0'0'36,"0"0"-19,0 0 10,0 0 39,-2-59-51,-20 58-13,-8 1-2,-6 18-7,3 10 4,5 5 1,8 4-2,11-3 2,9-6-5,0-8 3,17-9-8,8-8 12,2-3 1,1-10 6,-2-11 7,-5-4-4,-3 0 13,-6-2-5,-6 6 11,-3 4-8,-3 5 1,0 7-10,0 3-7,0 2-5,0 5-6,2 13-7,2 7 11,-1 5 4,1-1-4,1-2 3,2-5-2,2-4-20,1-5-44,-1-5-33,-1-3-60,-8-2-54,0-3-171</inkml:trace>
  <inkml:trace contextRef="#ctx0" brushRef="#br0" timeOffset="241417.8793">18002 5509 1327,'0'0'56,"63"7"-53,-14-5 11,10-2 6,7 0-5,3 0-15,-3-1-163,-8-7-261</inkml:trace>
  <inkml:trace contextRef="#ctx0" brushRef="#br0" timeOffset="256594.3282">17956 5561 917,'0'0'73,"80"4"-42,-24 1 43,6-1 44,6 0-52,-3 1 20,-4 0-41,-7-1-9,-10 0-16,-13-2-13,-10-2-4,-11 2-3,-6-2 0,-4 0-22,0 0-29,-4 0-14,-16 0 9,-10 0 26,-12 0-5,-4 0 3,1-4 5,1 0 5,8 2 2,9 0 11,9 2 7,11 0 4,7 0 20,7 0 108,22 0-7,16 0-73,14 1-15,6 3 1,-3-1 5,-7 1-29,-11-2-12,-17-1-38,-16-1-98,-11 0-142,-16-3-383</inkml:trace>
  <inkml:trace contextRef="#ctx0" brushRef="#br0" timeOffset="304862.6798">10662 1452 51,'0'0'4,"0"0"-4,0 0 4,0 0 9,0 0 29,-1-58-34,-2 48 24,0 2-13,-1-1-13,0 0 10,-1 2-11,0 0-5,0 0-11,-1 1 0,1-1 7,-2-1 4,0 2 4,-1 0 7,-3 1-5,1-1 5,-2 1-11,-1-1-26,-3 0-116</inkml:trace>
  <inkml:trace contextRef="#ctx0" brushRef="#br0" timeOffset="305265.82">9487 1356 50,'0'0'17,"0"0"-2,-87 52 14,56-36 1,3 2 4,2 1-23,5 2-9,3-1 2,7-2-2,0 3 1,-1-1-3,-1 1 0,1 0 4,1 2-4,4-2-2,4 1-12,3-2-22,0-1-12,5 0 35,4-1-21,1 0 28,-1 2-3,2 0 9,2 0-9</inkml:trace>
  <inkml:trace contextRef="#ctx0" brushRef="#br0" timeOffset="305383.8222">9682 1972 9,'0'0'0</inkml:trace>
  <inkml:trace contextRef="#ctx0" brushRef="#br0" timeOffset="306127.6802">10137 1960 22,'0'0'29,"99"-20"-25,-44 8 1,-2-1-4,1-1 81,-8 1 6,-3 3-12,-8-4-26,-4 4-41,-3-3 6,-3 2 0,-1-2-3,-3 0-11,-3-3 4,1 0 0,-4 0-3,1-2 3,2 0-4,-2-1 0,3-2-1,-3 2 5,-3 1 27,-1 1-2,-3 0-18,-3 0 3,-1-1-8,-5-1-7,0 0 0,-2 0-5,-10 2 5,-4-1-9,-6 2-3,-4-4 3,-5 0 6,-4 0 3,-5 0 2,-1 3 17,-2 4-11,0 1 7,1 3-14,-1 1 3,-5 1-4,-1 3-2,-4 1 0,-4 2 2,0 1-1,-4 0-6,-5 0 7,-5 2-6,-2 4 3,3 0-22,6 1 7,10-1 1,13 1 4,9 0-24,6 0-20,3 0 20,-2 1 27,-4-1 10,-5 2 0,-7 4 1,-1-1 1,-2 1-1,3 3 1,4-1-1,3 1-1,4-1 0,3 1 0,5-1 1,1 1-1,4-1 1,0-1 0,1-1-1,0 2 4,2-1-4,1 0 4,4 1-4,4 0 0,5 1 0,0-2 0,0-1 0,4 1 0,6 1 0,-2-2 0,1 1-3,-1 0-8,-2-1-18,4 2-12,1 1 2,3-1-29,9-1 11,6-2-18</inkml:trace>
  <inkml:trace contextRef="#ctx0" brushRef="#br0" timeOffset="306455.7509">10146 1979 219,'0'0'25,"66"-7"-22,-34 5 1,-1-2 5,-1 1 18,0-1-6,-1 0-17,1 0-4,-1-1-5,3 0-3,0 0-3,2-1 10,-2 2-3,-3 1 4,-1-1 0,-6 1 0,-3 0-2,-4 2-15,-2-2-63,-3 0-104</inkml:trace>
  <inkml:trace contextRef="#ctx0" brushRef="#br0" timeOffset="316936.9833">2176 10594 500,'0'0'92,"0"0"-81,0 0 65,0 0 21,0 0-34,0 0-13,0 0-9,0 0 22,-7-29-4,7 23-28,16 0 5,7-1-15,11-1-1,7 2 25,3 1 28,-6 5-20,-11 0-26,-13 5-13,-12 13-10,-2 9-4,-29 6-3,-12 4 3,-11 1-30,-1-4-44,7-5-11,10-7 38,13-8 16,11-8 31,10-6 7,2 0 80,3-8 64,11-4-96,4 0-1,2 4-1,7 8-9,4 0-25,3 14-6,1 10-1,-7 5-1,-8 4-10,-13 1 1,-7 2-2,-20-1 0,-16-5 1,-6-4 1,-1-9-1,5-7 0,3-9 1,8-1 2,9-4-3,8-9-1,8 0-19,2-3-65,16-1-135,15 1-164,9-2-434</inkml:trace>
  <inkml:trace contextRef="#ctx0" brushRef="#br0" timeOffset="317259.1789">2595 10808 82,'0'0'1078,"0"0"-1027,0 0 42,0 0-18,0 0-63,0 0 13,5 81-1,-12-45-10,7-3-6,0-5-2,0-7-3,11-6 2,5-6 1,6-9 12,5 0 10,5-18 13,2-11 4,-6-6-3,-4-5-8,-11-2-12,-9-3-1,-4 4-6,-9 7-15,-10 11 1,-5 15-4,-1 8-7,-5 8-8,5 13-8,-2 5-41,9 2-47,8-2-44,10-5-164,7-8-268</inkml:trace>
  <inkml:trace contextRef="#ctx0" brushRef="#br0" timeOffset="317442.2626">2991 10905 1009,'0'0'330,"0"0"-306,0 0 78,0 0 18,6 77-37,-7-47-38,-8 1-37,1-2-7,-3-1-1,2-3-41,3-3-112,2-7-88,4-12-220</inkml:trace>
  <inkml:trace contextRef="#ctx0" brushRef="#br0" timeOffset="317599.5834">3000 10791 1061,'0'0'387,"0"0"-385,0 0 10,0 0-12,0 0-22,0 0-288</inkml:trace>
  <inkml:trace contextRef="#ctx0" brushRef="#br0" timeOffset="318109.2096">3186 11111 658,'0'0'762,"0"0"-718,0 0 41,0 0 6,0 0-42,0 0 1,-29 95 13,15-45-31,3-1-12,1-5-16,2-8-4,6-6-6,2-7-51,0-9-86,8-9-205,6-5-276</inkml:trace>
  <inkml:trace contextRef="#ctx0" brushRef="#br0" timeOffset="318442.331">3537 11047 737,'0'0'434,"0"0"-254,0 0 3,0 0-38,0 0-76,0 0-35,82-4-23,-41 1-11,5 1-4,2-1-87,-1-3-191,0-1-280</inkml:trace>
  <inkml:trace contextRef="#ctx0" brushRef="#br0" timeOffset="318961.3887">4062 10896 865,'0'0'285,"0"0"-213,0 0 161,67-54-107,-54 54-78,-6 15-39,-1 16-7,-6 7-2,-6 5 0,-16 1-6,-4-4-3,1-8-11,7-6-16,7-9-3,8-7 11,3-8 13,21-2 15,11-5 3,13-12 4,6-4-2,-2-4-1,-5-2-3,-8 0-1,-10 5 2,-12 7-2,-7 7 5,-7 8 6,0 0-11,-1 13-17,-11 13 17,-1 5 9,1 0 8,5-2-5,5-5-3,2-7-4,0-7-3,9-10-2,8 0 5,7-17 19,4-12-19,-1-9 6,-2-6 15,-3-1-6,-9 0 11,-7 4-2,-6 8-20,-3 8-9,-13 10-1,-6 11-5,-1 4-20,1 11-50,1 14-34,3 3-29,6-3-63,10-2-72,7-9-235</inkml:trace>
  <inkml:trace contextRef="#ctx0" brushRef="#br0" timeOffset="319149.5576">4736 10974 408,'0'0'439,"0"0"-292,0 0 139,0 0-73,-6 73-57,-1-46-74,0 1-16,5-2-29,2 0-29,0 1-8,0-2-4,0 0-48,0-6-106,0-12-211,0-7-425</inkml:trace>
  <inkml:trace contextRef="#ctx0" brushRef="#br0" timeOffset="319294.1015">4820 10813 1014,'0'0'303,"0"0"-284,0 0 22,0 0-41,0 0-27,0 0-206,64 42-389</inkml:trace>
  <inkml:trace contextRef="#ctx0" brushRef="#br0" timeOffset="319621.0964">4873 11253 974,'0'0'427,"0"0"-346,0 0 94,0 0-99,70-37-42,-54 41-28,-5 10-6,-4 8-1,-2 0-3,-5 0 0,0 1-6,-13-1 3,-3-2 5,-1-4 2,3-4 4,6-4-3,6-4 0,2-1 0,0-1 5,18-2 1,16 2 0,10-2-7,12 0-63,5 0-238,1-7-582</inkml:trace>
  <inkml:trace contextRef="#ctx0" brushRef="#br0" timeOffset="320081.9378">5478 11189 1080,'0'0'241,"0"0"-180,0 0 102,0 0-81,0 0-34,84-2-26,-49 2-19,2 0-3,-4 0-79,-7 0-184,-13 0-282</inkml:trace>
  <inkml:trace contextRef="#ctx0" brushRef="#br0" timeOffset="320238.4779">5537 11338 1100,'0'0'403,"0"0"-359,0 0 103,0 0-78,82-14-48,-47 13-21,5 0-17,1 0-125,0-2-299,-4 0-481</inkml:trace>
  <inkml:trace contextRef="#ctx0" brushRef="#br0" timeOffset="320416.9235">5979 11318 1351,'0'0'130,"0"0"-47,70-20 73,-33 14-108,5 1-46,-2 3-2,0 0-88,-7 0-228,-4-1-392</inkml:trace>
  <inkml:trace contextRef="#ctx0" brushRef="#br0" timeOffset="320604.7125">6566 11093 1398,'0'0'250,"0"0"-223,0 0 46,0 0-3,-21 89 0,1-44-25,4-1-24,3-6-21,5-1-8,6-4-72,2-4-28,1-9-189,17-11-278</inkml:trace>
  <inkml:trace contextRef="#ctx0" brushRef="#br0" timeOffset="320873.3523">6740 11219 1169,'0'0'64,"0"0"110,0 0-33,0 0-135,0 0-5,-31 62 22,25-22-4,6-2 2,2-5-10,15-7 7,9-10-8,6-9 7,4-7 8,-2-4 13,-2-17-8,-6-7 7,-9-5-3,-12-4-7,-5-1-1,-9 0-22,-17 2-4,-10 6-10,-7 8-13,-2 10-33,2 12-42,2 5-160,4 17-233</inkml:trace>
  <inkml:trace contextRef="#ctx0" brushRef="#br0" timeOffset="322645.1883">1487 11780 1069,'0'0'161,"0"0"-118,0 0 93,0 0-16,0 0-69,0 0-33,22-3-17,11 4-2,12 2-2,11-2-84,3-1-123,-1 0-136,-9 0-336</inkml:trace>
  <inkml:trace contextRef="#ctx0" brushRef="#br0" timeOffset="323139.0849">1909 11746 951,'0'0'282,"0"0"-246,0 0 57,62-37 9,-41 37-50,1 13-27,-6 11-13,-4 8-10,-12 4-4,0 3-1,-15-2-3,-3-3-8,3-10 5,6-8-38,9-9 14,3-7 13,22-2 5,13-15 12,3-6 4,0-2-1,-7-1 0,-9 1-19,-9 1-10,-7 5 26,-5 6 3,-4 7 10,0 6 1,-1 0-11,-9 19-2,-1 6 2,1 6 19,6 1 0,4-2-3,0-5-3,14-7-11,2-7 6,2-6-8,3-5 13,1-1 13,-1-14-9,-3-4-7,-6-6 2,-5-2 4,-7-1-6,0-3-10,-3 1-2,-11 1-19,1 7 4,-2 6-9,0 7-19,1 6-19,1 3-75,8 0-50,5 0-157</inkml:trace>
  <inkml:trace contextRef="#ctx0" brushRef="#br0" timeOffset="323328.4275">2517 11822 560,'0'0'711,"0"0"-677,0 0 56,5 56 44,-5-26-46,2 1-31,-2 1-26,0-1-21,4-3-10,-1-5-2,1-5-69,1-11-133,-2-7-224</inkml:trace>
  <inkml:trace contextRef="#ctx0" brushRef="#br0" timeOffset="323479.0251">2538 11730 1068,'0'0'263,"0"0"-262,0 0-2,0 0-25,0 0-149,0 0-290</inkml:trace>
  <inkml:trace contextRef="#ctx0" brushRef="#br0" timeOffset="323753.1768">2729 12048 485,'0'0'885,"0"0"-813,0 0 34,0 61 33,0-26-55,-2 1-48,-3 0-16,-1-3-14,4-3-6,2-5-10,0-6-61,11-10-156,11-9-239</inkml:trace>
  <inkml:trace contextRef="#ctx0" brushRef="#br0" timeOffset="324226.6458">3064 11991 507,'0'0'107,"0"0"-35,0 0 55,0 0 10,0 0-1,0 0 14,-25-4 6,25 4-30,10-1-33,11 1-39,14 0-16,13-2-18,6-1-14,0 2-6,-6 1-44,-13 0-168,-12 0-138,-14 0-317</inkml:trace>
  <inkml:trace contextRef="#ctx0" brushRef="#br0" timeOffset="324400.1798">3212 11909 749,'0'0'718,"0"0"-654,0 0 44,0 0-32,0 0-45,-3 68 20,8-24-12,1 2-26,0-2-13,2-4 0,4-6-31,6-8-55,7-12-145,2-10-217</inkml:trace>
  <inkml:trace contextRef="#ctx0" brushRef="#br0" timeOffset="324654.4998">3555 11845 913,'0'0'254,"0"0"-230,0 0-21,0 0 55,-16 75 26,16-40-44,2-3-3,14-2 22,5-5 23,0-6-15,-1-6 18,-6-4-33,-6-3-33,-3-2-6,-5-4-13,0 3-3,-2-1-25,-16-2-51,-6 0-45,-5 0-65,3-11-271,5-9-390</inkml:trace>
  <inkml:trace contextRef="#ctx0" brushRef="#br0" timeOffset="324999.0773">3575 11850 800,'0'0'247,"78"-57"-198,-35 41 27,9 7-23,-1 9-35,-4 0-18,-4 10-14,-8 9-77,-12 3-29,-5 4 51,-9 0 61,-7 1 8,-2 2 44,0 0 62,-13 1 13,-3 1-13,-2 1-33,6-3-38,5-4-15,7-4-2,0-7-3,18-7 10,9-7 23,5 0-10,2-11-12,-6-9 7,-5-6-6,-7-5-5,-8-2 0,-8 0-4,0 0-7,-20 0-11,-7 4 0,-1 6-13,-1 10-25,2 8-14,6 5-58,11 7-31,9 9-173,1-1-263</inkml:trace>
  <inkml:trace contextRef="#ctx0" brushRef="#br0" timeOffset="325171.6089">4266 12036 1452,'0'0'124,"0"0"-120,6 57 75,-6-26 6,-4 1-37,-8-1-36,5-2-12,3-7 0,2-4-70,2-10-176,0-8-256</inkml:trace>
  <inkml:trace contextRef="#ctx0" brushRef="#br0" timeOffset="325314.227">4277 11845 1370,'0'0'0,"0"0"-74,0 0 59,0 0-135,0 0-365</inkml:trace>
  <inkml:trace contextRef="#ctx0" brushRef="#br0" timeOffset="325599.1852">4388 12205 1151,'0'0'66,"0"0"-2,0 0 104,0 0-55,0 0-50,0 0-25,41 65-11,-41-44-16,0 5-8,-11 1 1,-10 0-1,-4-4-2,-2-4 0,4-6-1,10-6 1,6-3 0,6-4 0,1 0 7,0 0 9,16 0-9,14 0-8,11 0-21,9-9-208,7-7-286</inkml:trace>
  <inkml:trace contextRef="#ctx0" brushRef="#br0" timeOffset="326034.4322">4805 12137 486,'0'0'244,"0"0"-115,0 0 67,0 0 9,0 0-25,0 0-24,-7-13-57,32 12-36,15 0-16,11-1-33,3 2-14,-1 0-27,-3 0-151,-7 0-293</inkml:trace>
  <inkml:trace contextRef="#ctx0" brushRef="#br0" timeOffset="326240.4206">5312 11921 1527,'0'0'66,"0"0"-32,0 0 23,-11 68 16,-1-21-24,1 4-40,6-4-3,5-3-6,0-7-3,0-4-30,12-4-72,6-9-137,2-10-142,5-10-370</inkml:trace>
  <inkml:trace contextRef="#ctx0" brushRef="#br0" timeOffset="326512.648">5456 12142 524,'0'0'606,"0"0"-566,0 0 55,0 0 23,0 0-86,0 0 9,-5 68-19,16-38 1,8-1 1,3-9-1,3-6-8,2-10-8,0-4 11,-1-11-10,-4-16 22,-4-9 1,-6-6-8,-9-6 5,-3-2 0,-7 5-12,-14 6-15,-8 14-1,-3 10-1,-5 13-4,1 2-5,2 14 0,11 10-47,9 6-87,14 0-111,0-4-294</inkml:trace>
  <inkml:trace contextRef="#ctx0" brushRef="#br0" timeOffset="326711.0995">5875 12111 1603,'0'0'77,"0"0"-60,0 0 8,-3 71 44,-7-38-42,1-1-24,3-7-3,4-1-8,-1-6-73,3-5-130,0-9-148,0-4-499</inkml:trace>
  <inkml:trace contextRef="#ctx0" brushRef="#br0" timeOffset="326851.8819">5874 11922 1233,'0'0'85,"0"0"-85,0 0-1,0 0-68,0 0-144,0 0-715</inkml:trace>
  <inkml:trace contextRef="#ctx0" brushRef="#br0" timeOffset="327197.1713">6041 12209 1051,'0'0'296,"0"0"-283,0 0-13,0 0 71,0 0-46,0 0-19,49 41 0,-37-31 20,-1 4-9,-4 1-11,-5 2 6,-2 2-12,-4 0-1,-14 0 1,0-1 0,4-5 0,6-2 0,4-5 2,4-1 13,4 0 38,11 2 47,7-1-39,-1 1 0,-1 2-26,-9 2-9,-8-2-26,-3 2-4,-5 0-8,-17-4-19,-9 0-22,-2-6-89,3-1-191,10-6-289</inkml:trace>
  <inkml:trace contextRef="#ctx0" brushRef="#br0" timeOffset="327602.3929">6807 12274 777,'0'0'196,"0"0"-13,0 0 26,0 0-59,0 0-31,0 0-38,-14-2-31,26 2-14,9 0-12,10 0-4,1 0-20,0 0-28,-9 0-72,-10 5-168,-10-1-343</inkml:trace>
  <inkml:trace contextRef="#ctx0" brushRef="#br0" timeOffset="327762.3601">6769 12383 1304,'0'0'280,"0"0"-250,0 0 97,0 0-39,0 0-60,79-2-28,-42 2-6,5 0-55,7 0-140,8 0-217,-1-13-400</inkml:trace>
  <inkml:trace contextRef="#ctx0" brushRef="#br0" timeOffset="328102.3298">7408 12087 1376,'0'0'90,"0"0"-66,0 0 93,0 0-64,-67 33-25,46 13-1,9 3-5,7 0-8,5-8-10,17-6-4,10-8 0,9-13-8,7-12-25,1-2-38,-1-16-34,-4-13-24,-10-6-9,-10-3 67,-10 2 71,-9 5 9,0 11 60,-6 10 33,-7 10-31,-5 4-45,1 23 31,0 14 45,3 13-22,5 4-26,2 0-21,5-7-15,2-7-17,0-12-1,8-8-34,9-12-81,4-12-64,6-5-56,2-22-238</inkml:trace>
  <inkml:trace contextRef="#ctx0" brushRef="#br0" timeOffset="328368.2671">7766 12270 1045,'0'0'99,"0"0"-12,0 0 4,0 0-8,-18 80-7,18-37-21,1-6-25,18-6-7,7-8-4,5-10-3,0-8-4,3-5 50,-3-9-31,-7-13 0,-6-8-18,-9-5 6,-9-3 1,0-3-10,-20 3-9,-10 5-1,-5 10-4,-3 13-1,0 10-3,1 4-17,3 20-78,5 5-143,4-1-467</inkml:trace>
  <inkml:trace contextRef="#ctx0" brushRef="#br0" timeOffset="330466.8763">1785 12951 454,'0'0'855,"0"0"-783,0 0 59,0 0 19,0 0-96,0 0-26,0 0-19,75-18-7,-36 25-2,-3-1-14,0 1-85,3-7-140,2-2-213</inkml:trace>
  <inkml:trace contextRef="#ctx0" brushRef="#br0" timeOffset="330670.1626">2296 12722 1171,'0'0'419,"0"0"-406,0 0 10,0 0 17,0 0-25,0 90 48,-4-46-48,1-2-12,3-3-3,0-5-7,0-6-57,0-4-86,10-12-104,6-7-202</inkml:trace>
  <inkml:trace contextRef="#ctx0" brushRef="#br0" timeOffset="330930.8109">2499 12827 708,'0'0'572,"0"0"-514,0 0 23,0 0-39,0 0-39,0 0 4,-18 53 5,18-19-1,0-5-6,14-7-1,4-6-3,2-10 3,1-6 0,1-6 5,-1-17 4,-2-7 4,-8-3 13,-4-1 12,-7 1 18,-3 5-37,-13 3-19,-4 5-4,2 7-7,3 9-1,2 4-68,4 8-56,5 9-95,4 4-295</inkml:trace>
  <inkml:trace contextRef="#ctx0" brushRef="#br0" timeOffset="331119.7271">2861 12832 1740,'0'0'46,"0"0"-44,0 0 31,0 0-22,0 0 0,-16 82 0,5-53-10,4-4-2,2-1-54,1 0-67,2-3-134,2-5-323</inkml:trace>
  <inkml:trace contextRef="#ctx0" brushRef="#br0" timeOffset="331276.6047">2879 12646 1243,'0'0'256,"0"0"-256,0 0-18,0 0 9,0 0-152,0 0-164,39 38-645</inkml:trace>
  <inkml:trace contextRef="#ctx0" brushRef="#br0" timeOffset="331596.6805">2964 13139 198,'0'0'1231,"0"0"-1196,0 0 81,75-15-23,-60 18-57,-3 12-25,-5 5-11,-7 4-1,0 2-2,-7-2-9,-16-1 5,2-3 7,1-7 1,9-4 6,8-5-2,3-2-2,3 0 5,22 1 7,11 1 5,10-2-20,10 0-15,-1-2-196,4 0-376</inkml:trace>
  <inkml:trace contextRef="#ctx0" brushRef="#br0" timeOffset="331990.988">3523 12987 972,'0'0'234,"0"0"-128,0 0 51,0 0-49,0 0-54,0 0-31,34-7-14,3 16-3,13-1 0,-2 1-6,0-3-2,-7 0-60,-12-1-123,-11-5-249</inkml:trace>
  <inkml:trace contextRef="#ctx0" brushRef="#br0" timeOffset="332179.2733">3696 12876 1385,'0'0'233,"0"0"-214,0 0 32,0 0-18,0 57-4,-7-8 18,-2 0-34,0-3-10,5-5-3,4-5-39,9-6-122,16-11-268,7-11-418</inkml:trace>
  <inkml:trace contextRef="#ctx0" brushRef="#br0" timeOffset="332701.785">4054 12906 625,'0'0'688,"0"0"-658,84-30 74,-52 30 23,-5 10-81,-7 13-34,-11 8-12,-9 4-2,-4 1-8,-19 0 2,-4-3 2,2-4-6,9-6-14,7-9-5,9-4 11,6-8-9,22-2 24,12-2 4,5-12-37,0-6-10,-4-2 25,-9-1 5,-7 0 13,-8 6 5,-9 5 16,-6 7 21,-2 5 0,0 10-37,0 12 0,-3 7 13,2 7 3,1-2-3,9-4-5,11-6-5,3-8 3,5-10 1,-1-6 2,-1-6 13,-5-19 6,-2-4 6,-6-6 8,-9-5-6,-4 3-8,0 5-15,-6 1-9,-8 4-4,-9 6-8,-4 6-16,-5 7-35,0 5-10,7 3 1,7 7-14,14 11-77,4-3-97,29-2-362</inkml:trace>
  <inkml:trace contextRef="#ctx0" brushRef="#br0" timeOffset="332893.9238">4839 13054 1702,'0'0'5,"0"0"0,0 75 52,-7-39-10,-3-1-20,2-1-25,3-10-2,5-3-5,0-5-33,0-9-88,0-7-217,0-3-423</inkml:trace>
  <inkml:trace contextRef="#ctx0" brushRef="#br0" timeOffset="333044.469">4850 12891 1265,'0'0'144,"0"0"-144,0 0-4,0 0-89,0 0-157,62 60-524</inkml:trace>
  <inkml:trace contextRef="#ctx0" brushRef="#br0" timeOffset="333366.4049">4975 13186 848,'0'0'222,"0"0"-218,0 0 115,0 0 51,0 0-85,75 17 25,-57-12-28,-6 3-35,-5 3-25,-7 3-22,0 3 0,-19 5-9,-5 3-21,-1-2-19,2-1-27,9-8 3,9-4 19,5-5 52,10-3 2,17-2 119,7 0 12,5 2-34,-5 3-10,-7 1-28,-7 4-31,-10 1-10,-10 3-18,0 1-20,-19 0 1,-12-5-33,-8-2-24,0-8-79,5 0-268</inkml:trace>
  <inkml:trace contextRef="#ctx0" brushRef="#br0" timeOffset="333714.8861">5583 13258 800,'0'0'513,"0"0"-460,0 0 94,0 0 20,0 0-115,0 0-25,100-28-20,-55 28-7,-8 0-17,-13 4-103,-16 3-160,-8 3-324</inkml:trace>
  <inkml:trace contextRef="#ctx0" brushRef="#br0" timeOffset="333878.2634">5562 13365 1660,'0'0'65,"0"0"-13,82-28 53,-52 26-78,6 2-27,2 0-8,1 0-68,3 1-105,-1-1-306,2 0-519</inkml:trace>
  <inkml:trace contextRef="#ctx0" brushRef="#br0" timeOffset="334118.0375">6311 13111 1233,'0'0'171,"0"0"-161,0 0 10,0 0 8,-61 40 20,52-13 6,8 3-8,1-2-6,5-1 10,9-5 3,0-1-7,0-3-7,-6-2-8,-2-1-12,-5-2-19,-1-1-2,0-2-7,-12-1-25,-5-7-31,-4-2-85,-2-3-101,5-16-220</inkml:trace>
  <inkml:trace contextRef="#ctx0" brushRef="#br0" timeOffset="334276.489">6277 13163 1125,'0'0'84,"82"-31"-56,-35 23 18,2 6-46,1 2-92,-5 0-203,-4 7-241</inkml:trace>
  <inkml:trace contextRef="#ctx0" brushRef="#br0" timeOffset="334471.0711">6677 13177 704,'0'0'227,"0"0"-87,0 0-7,-31 82-34,8-46-36,5 1-29,9-4-16,9-4-1,4-8-4,19-6 20,11-8 11,0-7 12,1 0 7,-4-10 7,-8-9-19,-7-5-14,-5-5-5,-8-3-18,-3-5-14,-5 0-5,-16 4-16,-3 9-14,-4 12-17,-4 10-50,-4 2-39,-1 10-49,1 5-176</inkml:trace>
  <inkml:trace contextRef="#ctx0" brushRef="#br0" timeOffset="335445.2089">8455 11492 1275,'0'0'20,"0"0"-19,66-17-1,-50 50 3,-5 20 17,-11 17 12,-23 12-13,-31 9-11,-12 5-8,0 2 0,20-6-10,26-14-2,22-16 9,41-22 3,23-14 4,14-15 3,4-9 2,-5-2 15,-13-6 14,-15-8 8,-15-1-16,-16-3-11,-12 0-5,-8 2 2,-9 3-13,-19 9-3,-10 4-11,-8 26 7,0 22 4,5 21 0,16 20 1,16 18 6,9 7 23,5 7-2,11-5 15,-8-12 1,-8-9-16,-6-20-1,-17-16-13,-11-17-10,-7-19-2,-9-17-1,-5-6-1,1-23-16,6-15-82,16-8-151,16-6-285</inkml:trace>
  <inkml:trace contextRef="#ctx0" brushRef="#br0" timeOffset="336834.2536">9702 12220 877,'0'0'156,"0"0"-51,0 0 44,0 0-10,0 0-16,0 0-56,51-15-40,12 22-13,5 1-13,-12-1-1,-14 2-29,-18-2-72,-17-2-102,-7-1-40,-24 0-277</inkml:trace>
  <inkml:trace contextRef="#ctx0" brushRef="#br0" timeOffset="337012.4784">9641 12381 817,'0'0'218,"0"0"-86,0 0 42,61 64 3,-9-55-56,8-4-59,0-3-13,-4-2-41,-12 0-8,-16 0-47,-11 0-99,-10 0-130,-6-11-159</inkml:trace>
  <inkml:trace contextRef="#ctx0" brushRef="#br0" timeOffset="337230.9297">10091 11943 1111,'0'0'181,"88"-15"-27,-42 39-28,-4 28-33,-6 20-7,-14 14-35,-20 8-19,-6-3-9,-31-2-19,-16-5-4,-7-10-3,-3-12-10,4-12-59,10-16-97,8-19-160,14-15-358</inkml:trace>
  <inkml:trace contextRef="#ctx0" brushRef="#br0" timeOffset="337756.4079">11169 11627 1338,'0'0'19,"0"0"-9,0 0 8,0 0 3,-3 59 11,-10-11 11,-2-2-20,4-4-16,4-7-5,7-7-2,0-9-5,14-11-57,8-8-88,3-4-74,2-19-185</inkml:trace>
  <inkml:trace contextRef="#ctx0" brushRef="#br0" timeOffset="337998.418">11286 11420 1025,'0'0'69,"0"0"1,0 0 67,0 0-55,0 0-68,0 0-9,-4-23-2,-8 29 0,3-4 0,4-2 0,2 0 14,3-6 30,0-5-2,0 1-24,7 0-21,8 7-39,7 3-103,3 5-189,1 18-408</inkml:trace>
  <inkml:trace contextRef="#ctx0" brushRef="#br0" timeOffset="338231.3733">11445 11804 1130,'0'0'310,"0"0"-308,0 0 79,0 0 53,16 76-47,-22-41-48,-6 2-25,3-2-11,2-1-3,3 1-30,3-1-176,1-6-214</inkml:trace>
  <inkml:trace contextRef="#ctx0" brushRef="#br0" timeOffset="338557.2525">11095 12470 1003,'0'0'104,"0"0"-37,0 0 112,11 60-51,-9-37-39,-1 2-50,-1-4-30,0-4 0,0-2-9,-5-7-43,-2-8-107,3 0-181,3-12-622</inkml:trace>
  <inkml:trace contextRef="#ctx0" brushRef="#br0" timeOffset="338761.5849">11159 12281 1143,'0'0'90,"0"0"-84,0 0 104,0 0-80,0 0-30,0 0-88,36 15-106,-24 5-329</inkml:trace>
  <inkml:trace contextRef="#ctx0" brushRef="#br0" timeOffset="339006.4396">11276 12573 460,'0'0'473,"0"0"-411,0 0 82,0 0 44,0 0-86,83-9-29,-58 20-7,-8 5-28,-9 5-31,-8 2-2,0 1-5,-20 1-1,-6-3-5,-4-5 6,4-4-1,5-7 1,10-2 2,8-4 0,3 0 8,15 0 2,18 0-12,12 0-27,5 0-99,-2 0-191,-7 0-320</inkml:trace>
  <inkml:trace contextRef="#ctx0" brushRef="#br0" timeOffset="339346.0337">11145 13139 700,'0'0'68,"0"0"121,0 0 8,-14 53-14,14-33-46,0 2 26,5-1-75,0-2-32,-1-1-19,-2-2-25,0-1-12,-2-1-2,0-1-45,2-5-95,-2-4-180,0-4-273</inkml:trace>
  <inkml:trace contextRef="#ctx0" brushRef="#br0" timeOffset="339545.4168">11221 12986 1070,'0'0'293,"0"0"-249,0 0 68,0 0-40,0 0-72,0 0-41,56-28-142,-46 51-140,-4 3-502</inkml:trace>
  <inkml:trace contextRef="#ctx0" brushRef="#br0" timeOffset="339907.5021">11333 13263 907,'0'0'115,"0"0"14,0 0 102,0 0-93,0 0-50,0 0-35,71-22-17,-54 29-14,-7 8-14,-7 4-7,-3 4-2,-6 2-3,-15 3-9,-2-3 0,-3-3-11,4-6 7,8-7 14,10-5 3,4-2 2,13-2 22,16 0 32,8 0-7,4 0-8,-6 0 22,-11 0-30,-10 10-30,-12 5-3,-2 5-7,-22 2 1,-15-2 3,-10-4-31,-1-9-37,3-7-66,12-7-197,17-24-395</inkml:trace>
  <inkml:trace contextRef="#ctx0" brushRef="#br0" timeOffset="340403.6747">11901 11793 1104,'0'0'32,"0"0"-28,0 0 98,63-27-23,-36 26-56,1 1-23,-1 0-3,-6 0-58,-8 4-70,-8 5-140,-5 2-225</inkml:trace>
  <inkml:trace contextRef="#ctx0" brushRef="#br0" timeOffset="340596.1541">11923 11910 1291,'0'0'45,"0"0"-20,0 0 105,68-19-56,-45 19-74,2 14 0,0 4-111,-3 1-231,-5-2-677</inkml:trace>
  <inkml:trace contextRef="#ctx0" brushRef="#br0" timeOffset="340976.1233">11886 12503 1130,'0'0'181,"0"0"-132,0 0 89,0 0-56,69-18-56,-44 18-26,0 3-8,-3 6-119,-8 2-161,-8-1-209</inkml:trace>
  <inkml:trace contextRef="#ctx0" brushRef="#br0" timeOffset="341176.5809">11888 12648 1176,'0'0'200,"0"0"-123,0 0 86,0 0-66,0 0-59,0 0-38,69-9-17,-30 9-106,2 0-182,-2 0-309</inkml:trace>
  <inkml:trace contextRef="#ctx0" brushRef="#br0" timeOffset="341633.0988">11877 13299 1180,'0'0'240,"0"0"-166,0 0 68,0 0-65,0 0-23,90-16-31,-50 16-23,1 0-7,-4 3-74,-12 3-176,-10 0-245</inkml:trace>
  <inkml:trace contextRef="#ctx0" brushRef="#br0" timeOffset="341863.4756">11866 13405 1303,'0'0'160,"0"0"-104,0 0 113,0 0-68,0 0-39,0 0-38,81-18-20,-39 14-4,-3 2-56,-5 1-67,-5-2-304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10:25:27.220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2099 1110 681,'0'0'92,"0"0"12,0 0 65,0 0-8,0 0-56,0 0-27,0 0-19,0 0-6,-41-66-11,41 51-8,0 0-8,7 0-16,10 3-7,4 4-2,3 8 3,0 0-4,-3 11-5,-6 11-8,-6 6-19,-8 2-31,-1 1-4,-9 0 10,-12-3 8,-4-4-17,2-5-7,3-7 38,6-7 13,10-5 22,4 0 13,0 0 112,9 0 7,15-5-72,9 3-29,5 2 6,-3 0-8,-4 11 10,-13 9-28,-6 6-11,-12 6-4,-2 2 3,-23 3-1,-12-2 1,-8-5-1,-6-6-24,1-8-28,7-7 1,11-9 11,7 0 10,11-12 16,8-8 6,6-4-51,9-1-106,23 1-67,13 2-177</inkml:trace>
  <inkml:trace contextRef="#ctx0" brushRef="#br0" timeOffset="425.9963">2750 1088 1472,'0'0'0,"0"0"0,0 0 39,0 0-39,0 0 3,-1 67-3,-8-21 5,-4 0-3,1-1 0,-2-4-2,1-11-15,5-9-18,3-10 4,5-9 18,0-2 11,0-1 37,6-12 27,6-2-44,6 0 9,-2 4 15,2 4-23,-4 5-3,3 2-10,0 6-8,-2 13-2,-3 4 0,-7 2-1,-5 4-5,-3-2 3,-19 1 0,-10-5-16,-2-7-12,-5-5-15,5-9-8,2-2 10,10-7 8,3-11-13,10-8-109,9-3-75,0-4-196</inkml:trace>
  <inkml:trace contextRef="#ctx0" brushRef="#br0" timeOffset="649.9315">2909 1029 1178,'0'0'116,"102"41"-109,-46 3 133,-5 14-6,-9 8-53,-11 6-23,-17 3-33,-14 2-4,-2-1-18,-26-1-2,-10-3-1,-8-6-7,-9-7-48,1-10-90,0-16-156,7-20-369</inkml:trace>
  <inkml:trace contextRef="#ctx0" brushRef="#br0" timeOffset="4934.0313">6675 1613 1316,'119'-17'32,"36"1"-32,22 0 33,5 1 36,-1 4-19,-14 2-18,-12 3 3,-17 0-8,-21 6-11,-21 0-6,-28 0-8,-21 0 3,-19 0-5,-15 3 0,-6 0-2,-6-1-7,-1-2-6,0 0-4,0 0 3,0 0 15,0 0 1,0 0 11,0 0 3,0 0 0,0 0 5,0 0 0,0 0-14,0 0 0,0 0-3,0 0-2,0 0 0,0 0 2,0 0-1,0 0 4,2 0 8,-1 0 19,0 0 1,-1 0-12,0 0-15,2 0 2,0 0-4,-1 0 2,0 0-2,2 0-3,-3 0 0,2 0-2,0 0-1,-2 0 2,2 0 1,-1 0 1,0 0-2,-1 0-1,0 0 1,0 0 1,0 0 1,0 0-1,0 0-1,0 0-1,0 0 0,0 0 1,0 0 3,0 0 0,0 0-1,-1 0 0,1 0-1,0 0-1,0 0 0,0 0 0,0 0-1,0 0-1,0 0 2,0 0 0,0 0 0,0 0-1,-1 0 0,-3-5-1,4-1 0,-2 1-1,-1-1 1,1-2-1,-2-5-2,0-2-8,0-6 6,2-5 5,0-5-4,0 0-2,2 1 3,0 3 2,0 2 2,5 6 0,4 0-2,4 4-7,8 3 9,6 3-2,9 4 3,8 5 0,1 1 2,-2 14 0,-8 7-1,-8 3 1,-6 4 0,-4 4-2,-7-1 2,-3 3-2,-5-1 1,-2-1-1,0 0 1,0 0 0,0-2-1,-4-3 0,-2-2 0,-2-4-2,-2-6 0,3-3-1,-2-4-2,-2-4 3,2-1 2,0-4 0,3 0 2,1 0-2,-1 0 2,0 0-2,-1-4-1,-1-2 0,2 0-1,2-1 1,1 1 1,2 1 0,0 1 0,1 2-1,0 0-1,0 1 1,0 1-2,0 0 2,0 0-1,0 0 2,0 0 1,0 0-1,0 0 0,0 0 1,0 0-1,0 0 0,0 0 0,0 0 1,0 0 0,0 0-1,0 0-1,0 0 0,0 0 0,0 0 1,0 0 0,0 0 1,0 0-1,0 0 0,0 0 0,0 0 0,0 0 0,0 0 0,0 0 0,0 0 0,0 0 1,0 0-1,0 0 0,0 0 0,0 0 0,0 0 0,0 0 1,0 0-2,0 0 2,0 0-1,0 0 0,0 0 0,0 0 0,0 0 0,0 0 0,0 0 0,0 0 1,0 0-1,0 0 0,0 0 1,0-2 0,0-1 1,0-1-1,0-1-1,0-2-1,-2-2 0,0-3 0,0-5-1,0-6-2,2-6 3,0-4-3,0-2 4,0 1-1,2 3 1,9 0 0,-1 4 0,5 5 0,2 1-4,5 4-3,3 4 7,2 6 0,3 7 0,2 0 0,0 13 2,-1 7 0,-3 7 1,0 5-2,-4 6-1,-4 3 1,-6 3-2,-5-3 1,-6 1 0,-3-4 0,0-3-2,-4-5 2,-9-6-5,0-8 4,1-5-5,2-7-6,0-4-16,-1-3 11,0-18 9,-3-9-10,5-12 1,5-8 5,3-6 0,1 2 2,5 1 9,15 7 1,10 8 9,6 6 7,3 9-8,-1 9 0,-1 11 8,-5 3-12,2 15-3,-2 13 2,-3 7-2,-4 5 6,-9 2-6,-7 0 4,-7-3-4,-2-2 0,0-6-1,-8-6 0,-2-4 0,-1-6-2,2-5 2,2-6-2,0-4-1,1 0 1,1-4 2,0-9 1,3-5 0,2 1 1,0-2-2,9 4-1,7 3 1,1 4 0,3 5 1,2 3-1,1 0 1,-1 0 0,-1 3 0,0 5-1,-4 0 3,0-1-1,3-1 0,1 0 3,4-2 0,9-2 1,7-2 9,5 0-4,4 0-1,0 0 0,0-2 1,0-3-2,2 0-1,6 2-1,2 0-6,0 2-1,-6 1-1,-10 0 1,-8 0-1,-6 0 0,-8 0-1,-8 2 1,-5-1 1,-6 0 0,-2-1-1,-1 0 1,0 0 1,0 0 1,0 0-1,0 0 1,0 0 0,0 0 0,0 0 2,0 0-2,0 0-1,0 0 3,0 0-4,0 0 5,0 0 10,0 0 3,0 0-1,0 0-1,0 0 1,0 0 3,0 0-10,0 0-6,1 0 2,1 0-6,-2 0 1,3 0 5,-1 0-5,0 0 2,-2 0-1,2 0 0,-2 0 1,0 0 4,0 0-2,0 0-5,0 0 4,0-4 0,0-11-4,-2-9-8,-3-4 5,3-9-6,2 0-2,0-4-6,7 0 7,4 1-1,2 6 5,-1 8 4,-3 7 0,-2 8 2,-3 6-1,-3 5-3,1 0 2,3 6-8,2 19-4,5 9 14,1 12 2,-2 6-1,3 1 3,-1 2 1,3-1 2,0-5 0,2-7-4,0-5 1,0-8-4,-3-8-1,-2-5 0,-4-8 1,-2-3-3,-3-5 3,1 0 0,4-10 8,4-15-4,3-9-4,5-13-7,-1-8-1,1-3-6,-3 2 11,-2 8 3,-2 8 2,-3 9 3,-2 8 0,-4 8 2,-1 5 1,-3 6-1,0 4-7,2 0-3,1 12-9,5 13-6,0 9 18,4 6 1,-1 2-1,-2-3 2,3-2 0,-1-2-1,1-4 0,0-3 0,0-7-1,-2-6 0,-2-5-1,-2-5 1,-3-3 0,0-2 1,2 0 2,5-10 3,7-7 0,0-5-6,2 2 0,-1 2 0,-3 3 2,0 6-2,0 4-1,4 4-1,6 1-1,5 0 3,6 5 1,2 3 3,3 2 6,-1-1 1,0-1-2,0 0 6,2-1-4,2 0-3,-1-1-4,-2-1 5,-4 0-8,-6-2 6,-5-2-5,-4-1 3,-4 0-5,-2 0 0,0 0 1,1 0-1,2 0-2,3-1-14,-1-1-29,-1 1-39,-8 1-94,-12 0-356</inkml:trace>
  <inkml:trace contextRef="#ctx0" brushRef="#br0" timeOffset="6576.3247">6829 1591 786,'0'0'94,"0"0"1,0 0 62,0 0-33,0 0-50,0 0-37,-15 20-20,15 26 5,2 26 55,8 18-31,4 16-9,3 11 1,6 2-17,-2 0-2,-1-3-10,-1-3-5,-8-3-1,-1-5-1,-5-8 1,-2-10-3,2-11-2,1-11 2,1-13 3,4-12-1,-3-9-1,-1-9-1,-1-7 5,-4-6 0,0-3 2,-2-3 1,0-1-3,0 0 9,0 0-2,0 0-5,0 0 6,0-2-3,0 1 4,0-1-10,3 0 6,-1 1 2,0-1 7,1 0 25,4 0-26,7 2-16,10-1 6,10 3-1,7 3-3,7 2-2,14 1 0,19 1 0,28-5-1,28-4 0,28-2 0,12-7 5,0-8-2,-9 0-4,-20 0-1,-18 3 1,-21 2 2,-19 5 2,-21 5-4,-16 0 0,-10 3-1,-13 8-1,-6-2-5,-10 0-1,-7-4-1,-5-2-5,-2-1 2,0-2 7,0 0 5,0 0 0,0 0 7,0 0-3,0 0 1,0 0-3,0 0-2,0 0-1,0 0-1,0 0-1,0 0-2,0 0 2,3-4-8,3-9-6,4-7-10,3-7 8,3-8 0,1-8 6,0-8 6,-2-6-1,-7-3 8,-2-1-2,-6 4 2,0 10 0,0 13 7,0 15 6,0 9 2,-1 7-7,-4 3-8,-2 24-8,-9 24 0,-8 25 7,-3 19 1,5 10 3,9 1-2,13-3 2,7-9 6,27-12-5,14-13-2,15-12-1,14-14 1,8-15 0,4-16 8,2-9-1,-5-22 7,-6-17-4,-7-12-5,-14-11 0,-14-10 1,-19-9-6,-21-10-4,-10-3 2,-30 8-1,-15 11-1,-13 18-4,-11 15 0,-10 15 1,-9 17-2,-2 10 4,4 19-1,13 12-1,19 6-17,23 6-47,24 1-63,12-2-156,21-2-297</inkml:trace>
  <inkml:trace contextRef="#ctx0" brushRef="#br0" timeOffset="6968.2961">9234 3220 1182,'0'0'1,"0"0"-1,31-63 181,-13 53-73,1 5-60,0 5-9,2 1-16,2 14-18,-2 4-4,1 4 10,-1 1-5,-3 0-5,1-4 3,-4-4-2,-2-4 1,-3-6-1,-3-5 1,3-1 3,0-11 26,2-12 1,1-7-19,-1-3-6,-3 2-2,0 2-6,-2 8-4,0 11-42,1 10-66,5 2-214,4 16-338</inkml:trace>
  <inkml:trace contextRef="#ctx0" brushRef="#br0" timeOffset="7806.1721">9860 3356 1100,'0'0'28,"0"0"20,0 0 127,0 0-56,0 0-28,0 0-8,68-2-36,-5 2-11,23-1 14,22-2-8,14-3-11,11-2-6,-2-1-6,-6 1-4,-7-1 2,-11 2-5,-7 0-11,-10-1 0,-4 3-1,-7 1-2,-7 4 2,-9 0-1,-11 0 0,-11 0-12,-7 0-8,-10-2 17,-2-2 2,0-2 0,4-4 1,5 0-4,8-4 2,2 1-2,0-1 5,-4 1 0,-8 2 1,-11 3-2,-5 2 3,-7 4-6,-2 2 4,-4-3 0,0 3-3,0 0-2,0 0-4,0-2 5,0-1 4,0-2 9,0-2-5,0-2 0,0-4-2,0-4 0,0-8-2,-3-9 3,-4-10-2,0-14 1,0-19 3,1-17-5,-1-14 0,0-10 3,-1-2 1,-3-2-3,-1 3-2,-2 5 2,3 12-2,0 18 2,5 21-3,1 16 2,2 15 0,-1 9-8,-1 6 3,0 6-4,0 4-9,-2 2-11,3 5 10,2-2-4,0 2 17,2 0-3,0 0-2,0 0-3,0 0-5,0 0-11,0 0-39,0 2 5,-3 0-2,0 2 14,0-2 24,1-1 10,0-1-4,1 0-16,-1 0-127,2-11-251</inkml:trace>
  <inkml:trace contextRef="#ctx0" brushRef="#br0" timeOffset="11813.688">8312 580 1005,'0'0'178,"0"0"-163,0 0 15,0 0 47,0 0-54,0 0-21,0 0 3,-62-6-3,37 12-2,2-3 0,5-3 3,4 0 0,4 0-3,2-7 0,4-9 4,4-3 1,0-4 3,4 2 24,7 4 18,3 3-14,0 6 1,0 7-11,-1 1-15,3 15-9,0 14-2,-5 9 7,-9 6-2,-2 2-4,-9 1 1,-11-4 2,-2-3-4,-2-7-1,-2-8 1,2-8-7,1-10-4,2-7-4,2-3 15,1-14 9,4-5-4,6-1 8,6 3 9,2 4 7,0 5 11,12 7-16,6 4-17,5 0-7,5 7-4,1 8 4,-4 3 2,0 1-2,-4-2-5,-3-1 3,0-4-2,-4-2-40,3-4-45,2-6-66,2 0-97,4-13-13,0-8-19,2-7 154,-2-5 80,-2-3 50,-2 0 147,-8 3 29,-2 7-4,-7 7-39,-4 8-3,0 5-16,0 6-41,-4 3-54,-5 17-15,0 9-1,3 5 12,6-1-3,0-3 0,6-5-12,9-5 5,2-6 4,1-8 0,-1-6 10,0 0 15,4-18-1,-4-7 1,-3-4-17,-4-5 8,-6-1 1,-4 2-10,0 5-15,-9 6 4,-3 9-5,1 7-4,-4 6-8,0 0-7,0 12-28,-1 5-44,6 4-22,2-1-79,5-1-63,3-4-227</inkml:trace>
  <inkml:trace contextRef="#ctx0" brushRef="#br0" timeOffset="12134.1659">8741 583 498,'0'0'664,"0"0"-658,0 0 48,0 0 6,0 0-43,0 0 26,-1 65-20,1-39-17,7-2-2,6-5-1,0-5-3,-1-5 1,4-6 1,-2-3 7,1-4 16,1-15 4,-4-3 4,-2-3-1,-5-3 1,-5 2-5,0 3-18,-5 5 6,-8 6-14,-1 6-2,-4 4-19,5 2-29,2 0-39,1 6-44,10 3-97,0-2-175</inkml:trace>
  <inkml:trace contextRef="#ctx0" brushRef="#br0" timeOffset="12679.6308">9021 579 1369,'0'0'0,"0"0"0,0 0 22,0 0-5,12 58-9,-12-35-5,0 0-2,0-2-1,0-6-11,0-3-28,-2-5-18,1-7-13,1 0 53,0-6 17,0-11 5,0-3 6,9-2 20,1 1 27,2 1-5,0 2 18,-2 5-19,-1 5 4,-1 4-25,-1 4-12,0 2-19,3 11-2,-3 5-3,0 1 4,-3 0 0,-4 0-6,0-2-10,0-2-14,-1-7-9,-2-2 4,-1-6 0,1 0 28,3-12 8,0-7 9,0-4 2,4-1 9,7-1-9,1 5 9,-1 4 9,-1 6-8,-1 7 4,-1 3-15,2 0-10,1 6-4,0 10 4,-1 2 1,-1 2 0,-3-1-1,-4 0 0,-2-1 0,0-2-2,0-4-52,0-1-66,0-6-170,0-5-214</inkml:trace>
  <inkml:trace contextRef="#ctx0" brushRef="#br0" timeOffset="12920.2733">9492 424 1445,'0'0'46,"0"0"-20,0 0 50,0 0-51,0 0-23,3 77 37,-4-31-12,-5 0-17,1-1 2,2-4-6,0-4-6,3-5-2,0-4-40,0-7-104,6-11-132,6-10-334</inkml:trace>
  <inkml:trace contextRef="#ctx0" brushRef="#br0" timeOffset="13137.7119">9629 464 936,'0'0'421,"0"0"-402,0 0 107,0 0-19,0 0-94,0 0-11,27 50 32,-23-12-6,-4-1-4,0-1-12,0-3 0,0-2-12,0-6-1,-1-3-13,-4-2-55,-1-6-87,-2-7-132,0-7-226</inkml:trace>
  <inkml:trace contextRef="#ctx0" brushRef="#br0" timeOffset="13328.8906">9477 632 1433,'0'0'9,"0"0"30,0 0 96,0 0-95,0 0-31,0 0-9,98-5-84,-55 5-166,-2-6-371</inkml:trace>
  <inkml:trace contextRef="#ctx0" brushRef="#br0" timeOffset="14707.3443">10541 667 126,'0'0'843,"0"0"-804,0 0 85,0 0 87,0 0-78,0 0-74,20 5-34,-10 21 8,1 7 42,1 3-44,-3-2-11,-2 0-8,-2-3-9,-1-4-3,-1-3-7,1-2-63,4-7-125,2-7-144,4-8-255</inkml:trace>
  <inkml:trace contextRef="#ctx0" brushRef="#br0" timeOffset="15027.5896">10799 691 1078,'0'0'203,"0"0"-172,0 0 60,0 0 2,0 0-93,0 0 0,-7 42 1,1-5 3,6 1-3,0-3 2,1-5-2,11-6-2,2-7-1,1-8 2,1-5 2,1-4 4,0-4 14,0-13 3,0-10-2,-3-3-12,-4-5 1,-6 2 1,-4 2-3,0 4 0,-7 6-8,-9 8-1,-2 6-15,-3 7-28,1 0-37,3 5-46,5 8-90,9 1-39,3-1-127</inkml:trace>
  <inkml:trace contextRef="#ctx0" brushRef="#br0" timeOffset="15343.1647">11059 692 716,'0'0'349,"0"0"-338,0 0 150,0 0-17,0 0-114,0 0-27,29 44 16,-29-10 4,0 0 6,0 0-3,5-6-14,6-3-5,2-6-6,4-4 6,1-8 5,0-6-1,2-1 1,1-10 2,-3-12 14,-2-7 3,-5-6-6,-4-3-9,-7 2-6,0 3-4,-7 5-6,-4 9 0,-1 9-2,-2 7-21,-1 3-30,1 7-59,1 11-114,6 2-126,7 1-306</inkml:trace>
  <inkml:trace contextRef="#ctx0" brushRef="#br0" timeOffset="15808.7032">11354 876 1277,'0'0'0,"0"0"21,0 0 47,64-11-39,-43 11-21,-1 0 0,0 3-5,-1-1-2,-2-2 0,0 0 1,-2 0 0,-1 0-2,-1-4 0,-3-5-3,-3 1 0,-3-1-6,-4-3-10,0-2 2,0-2-4,-7-5 21,0-2-1,3-1 1,4 1 6,0 3 24,0 5 17,7 4-3,4 4-3,1 7-17,4 0-17,4 9-7,0 11-2,-1 6 2,-5 4 1,-5-2-1,-6 1 0,-3-3-2,0-3 4,0-5 2,0-7-1,0-4 5,4-3 13,9-4 11,14 0 3,14-2-23,9-11-12,3-5-174,-8-5-396</inkml:trace>
  <inkml:trace contextRef="#ctx0" brushRef="#br0" timeOffset="17151.5141">7814 4092 249,'0'0'435,"0"0"-400,0 0 119,0 0 5,-46-63-30,44 53-36,1 4 1,1 5-18,0-1-32,0 2-10,0 2-34,11 14-13,8 6 13,2 7 3,-2 1-2,-4 1 3,-2 0 1,-6-1-4,-2-2 0,-1-6-1,-1-6 2,2-9-2,2-6-3,5-1-1,4-8 4,7-13 13,2-8-8,0-4 1,-4-3 1,-4 1-5,-7-3 1,-5 0-2,-5-1-2,0 4 0,-8 7-2,-5 10 2,1 8-5,-1 9-5,-1 1-3,-1 13 3,-2 11 11,3 8 1,5 5 3,7-3-1,2 2-3,3-7-1,12-3-3,6-8-5,6-5-36,5-9-79,9-4-82,0-3-108,-3-13-143</inkml:trace>
  <inkml:trace contextRef="#ctx0" brushRef="#br0" timeOffset="17557.9813">8284 3966 596,'0'0'461,"0"0"-458,0 0 147,0 0-7,0 0-125,0 0-16,-7 71 12,0-18 18,4 1-7,3-3-15,0-6-6,0-8-4,12-10-14,2-9-36,5-9-43,3-9-28,1-2 41,2-20 11,-2-8-20,0-9 73,-3-3 16,-7-3 22,-7-2 7,-6 2 44,0 5-28,-5 10 32,-3 12 29,2 9-19,4 7-26,-1 2-25,2 17-36,0 10 0,1 11 7,0 1 2,0-2-6,2-2-1,8-4-2,-2-8-1,0-3-10,1-7-34,-2-7-14,-1-5-60,-2-1-47,-3 0-57,-1-1-134</inkml:trace>
  <inkml:trace contextRef="#ctx0" brushRef="#br0" timeOffset="17714.0021">8489 4178 542,'0'0'252,"0"0"-163,0 0 76,0 0-65,0 0-46,64-51 1,-42 49-27,2-1-13,3 0-10,0-1 0,2 0-5,-3-1-86,-4-1-42,-10-4-147,-3-3-373</inkml:trace>
  <inkml:trace contextRef="#ctx0" brushRef="#br0" timeOffset="17920.4096">8721 3844 1328,'0'0'29,"0"0"-21,0 0 30,0 0-16,57 87 32,-46-35 10,-5 4-13,-6 1-29,-3-2-8,-11-6-14,-4-5 0,0-10-27,2-7-116,4-12-106,4-11-205</inkml:trace>
  <inkml:trace contextRef="#ctx0" brushRef="#br0" timeOffset="18211.0156">9122 4213 1120,'0'0'19,"0"0"11,0 0 177,0 0-115,0 0-30,0 0-3,6 0-20,4 0-21,7 0 1,8 0-10,3-6-9,2-2-14,-1-1-121,-6 0-135,-11 3-241</inkml:trace>
  <inkml:trace contextRef="#ctx0" brushRef="#br0" timeOffset="18358.5183">9134 4268 1339,'0'0'12,"0"0"10,0 0 14,0 0-36,0 0-12,90-13-208,-52 3-356</inkml:trace>
  <inkml:trace contextRef="#ctx0" brushRef="#br0" timeOffset="19061.2317">9799 4069 950,'0'0'25,"0"0"-7,0 0 71,0 0-40,0 0-23,0 0-18,-22-30-1,15 23 2,2 0 5,1-1 30,3-1 13,1-1-26,0 2 50,0 0-47,0 3 14,6 3-17,5 2-17,3 3-12,6 16 0,-2 6 1,-2 8 3,-9 3-3,-7 4-3,-4-2-1,-15-1-2,-2-3 3,-3-5-3,0-5-7,0-6-3,6-5 2,2-6 2,4-7-1,3 0 8,0-5 2,0-10 2,2-2 3,5-2 5,2 4 15,0 1 2,2 4 2,8 5-9,1 5-7,1 0-4,7 0-7,0 11 0,3 2 3,-1 2 0,0 1 1,-4-1-6,0-1-1,1-2 1,0 0 0,3-4-21,1 0-57,2-5-50,3-3-84,4 0-33,-3-11-117,1-7-12</inkml:trace>
  <inkml:trace contextRef="#ctx0" brushRef="#br0" timeOffset="19609.2018">10122 4211 403,'0'0'219,"0"0"-31,12-63 28,-12 55-62,0 6-45,-8 2-72,-3 13-31,1 13 6,6 8-3,3 4 9,1-2-2,2-3 3,11-5-4,1-8 3,2-8-1,1-7 3,0-5 1,2-3 19,1-15-5,-4-9-6,-4-5-7,-5-5 7,-7-3-16,0-2-11,-7 6-2,-5 9-8,-2 10 2,3 10-3,2 7-23,3 0-19,3 10-36,3 6-8,3 1-104,17-1 48,9-7-101,8-5-22,9-4 137,2-4 137,1-10 179,-8 0 85,-11 2-27,-12 6-59,-11 2-43,-7 4-67,0 2-43,0 16-13,-6 7-12,-2 8 8,3 1-3,5-1 2,0-5 2,6-4-1,10-7-6,6-6 7,1-9 7,2-2 19,-2-8 4,-1-12-2,-8-6-3,-4-2-8,-6-4-13,-4-1-9,-4 4-4,-11 5-9,-5 7-5,-1 9-18,-3 4-65,1 4-129,2 0-284</inkml:trace>
  <inkml:trace contextRef="#ctx0" brushRef="#br0" timeOffset="20255.5311">11013 3977 1247,'0'0'24,"0"0"-13,0 0 96,0 0-47,0 0-60,0 0-17,-28 5 17,10 26 0,6 2-3,12 2 3,0-3 0,17-1 6,8-3 34,2-3 19,0-3-1,-5-1-13,-7-3-26,-6 1-8,-7-3-11,-2 0-5,-12-3 2,-12-4-13,-1-5-23,-1-4-34,7-1 11,9-15 23,10-8 39,0-3 16,21-2 13,10 2 22,6 2-16,2 10 17,-3 6 2,-6 9-24,-3 0-7,-6 12-14,-5 7 2,-4 6-8,-7 1-3,-4 0 0,-1-3 1,0-2-1,-1-6 0,-4-6-21,0-5-71,-1-4-92,2 0-169,0-17-293</inkml:trace>
  <inkml:trace contextRef="#ctx0" brushRef="#br0" timeOffset="20399.306">11225 4006 485,'0'0'700,"0"0"-649,0 0-49,0 0 52,0 0-54,72-16-22,-56 36-98,-4 2-183,-4 0-195</inkml:trace>
  <inkml:trace contextRef="#ctx0" brushRef="#br0" timeOffset="20719.0163">11447 4159 1347,'0'0'13,"0"0"39,0 0 61,0 0-76,57 63-24,-57-40-5,0-1-8,0-2 0,-4-4-4,-3-5-37,2-5-17,1-6 0,4 0 45,0-9 13,0-11 14,5-4 41,14-5-1,5 2-2,3 2-6,-2 5 14,-2 9-15,-3 7-13,-4 4-13,0 10-19,-3 13-4,-3 6 3,-6 3 0,-4 1-6,0 3 6,-6-6-36,-4-5-70,1-5-114,5-14-463</inkml:trace>
  <inkml:trace contextRef="#ctx0" brushRef="#br0" timeOffset="21260.0294">12035 3968 870,'0'0'229,"0"0"-160,0 0-56,0 0 46,0 0-58,0 0 1,-23 41 5,19-11-4,4-3 5,0-2 10,12-1 19,5-2 9,7-2 13,1-1 6,2-2 1,-3-1-22,-6 1-3,-6-3-19,-6 1-14,-6-2-8,0 1-1,-19-2-4,-9-1 2,-6-7-67,-3-4-70,5 0-105,9-18-281</inkml:trace>
  <inkml:trace contextRef="#ctx0" brushRef="#br0" timeOffset="21679.3975">12076 3995 585,'0'0'335,"0"0"-312,77-29 102,-47 25-5,0 2-55,-6 2-31,-3 0-17,-4 4-9,0 9-4,-3 7 0,-3 2-2,0 5 3,-2 4 1,-2 1-5,-3 1 0,-1-1-1,1-1 3,1-6-1,1-4-1,1-7 1,2-7-1,5-6 19,3-1 25,3-4 4,0-10-9,-1-6-12,-5-2-4,-4-5-9,-6-4-1,-4-2 2,0 1-16,-8 2 0,-10 7-3,-1 5 3,1 8-12,-2 5 0,6 5-9,5 0-35,4 5-15,5 5 5,0 3-108,14-3-52,9 0-239</inkml:trace>
  <inkml:trace contextRef="#ctx0" brushRef="#br0" timeOffset="22004.0889">12624 4046 975,'0'0'317,"0"0"-272,0 0 5,0 0-27,0 0-21,0 0 1,0 75-3,0-48 7,2 0-3,7-3 17,4-6 8,2-4-4,5-7 19,3-3-8,-1-4 4,2-2 0,-3-12-18,-4-5-12,-5-6-1,-5-2 3,-5-3-9,-2-2 2,-7 4-4,-10 2-1,-2 9-2,2 7-5,1 4-6,5 6-11,1 0-37,2 3-59,4 7-62,4 2-72,0-3-169</inkml:trace>
  <inkml:trace contextRef="#ctx0" brushRef="#br0" timeOffset="22319.9686">13004 3824 1359,'0'0'1,"0"0"28,0 0 39,0 0-65,23 57 1,-12-12 23,-1 4 10,0 4-3,-1 0 0,-2-4-3,0-3-5,-1-6 3,0-9-12,0-4-4,1-8 0,-2-7-4,0-5-4,-1-3 1,0-2-4,-2-2-2,1 0 0,1 0-4,3-2-15,3-10-42,3-5-82,3-4-151,-1-5-243</inkml:trace>
  <inkml:trace contextRef="#ctx0" brushRef="#br0" timeOffset="22485.3145">13048 4087 1138,'0'0'240,"0"0"-217,0 0 163,0 0-62,0 0-92,0 0-32,115-18-17,-46 8-203,-2-7-514</inkml:trace>
  <inkml:trace contextRef="#ctx0" brushRef="#br0" timeOffset="36718.8893">1660 4385 1133,'0'0'49,"0"0"-49,63-23 65,-29 28-21,7 22-22,2 12 6,-10 8-25,-11 5 3,-10 0 0,-6-2-4,-3-8 1,1-9 1,3-9-1,7-14-2,8-10 0,10-9 21,7-20 23,4-10-10,-6-8 11,-10-3-10,-6-3-5,-8-2-8,-4 3-4,-9 5-6,0 14-11,0 10 14,-6 14-15,-4 9-1,-3 0-16,-3 18 5,-2 8 11,2 8-2,6 1 1,6-1 2,4-5-2,0-6-2,9-6-19,7-5-20,7-3-39,6-3-66,5-4-45,3-2-173,2 0-183</inkml:trace>
  <inkml:trace contextRef="#ctx0" brushRef="#br0" timeOffset="37088.7459">2503 4389 1065,'0'0'71,"0"0"-9,0 0 38,0 0-75,-35 76 25,19-18 11,2 4-9,7 0-21,7-7-19,0-7-4,7-8-8,9-11-7,7-11-44,3-11-10,4-7-17,2-14-47,-2-17-1,4-10 27,-4-9 55,-7-4 44,-5-1 26,-10 3 46,-5 9 16,-3 14 52,0 14-25,0 13-25,-3 2-60,-5 20-30,-4 14 0,-1 11 16,1 5 0,5-1-5,5-4-8,2-6-3,0-5-47,0-8-51,0-7-116,5-7-51,-5-9-178</inkml:trace>
  <inkml:trace contextRef="#ctx0" brushRef="#br0" timeOffset="37231.3706">2643 4748 515,'0'0'592,"0"0"-534,0 0 75,0 0-30,52-55-63,-29 52-24,0 0-16,2 0-36,-1 0-149,-1-4-136,-7-1-298</inkml:trace>
  <inkml:trace contextRef="#ctx0" brushRef="#br0" timeOffset="37417.9589">2875 4337 1136,'0'0'215,"0"0"-195,0 0 93,61 0-46,-41 48-51,-1 18 47,-5 8-15,-12 2-20,-2-1-13,-16-3-9,-9-8-6,-4-8-3,-3-12-41,2-14-150,0-17-178,10-13-676</inkml:trace>
  <inkml:trace contextRef="#ctx0" brushRef="#br0" timeOffset="37629.2364">3294 4758 1192,'0'0'67,"0"0"-12,0 0 92,0 0-59,61 8-71,-32-6-17,-1-2-25,-4 4-188,-10-1-205</inkml:trace>
  <inkml:trace contextRef="#ctx0" brushRef="#br0" timeOffset="37776.7645">3250 4903 1120,'0'0'298,"0"0"-297,0 0 45,94 8-9,-47-4-37,1-1-56,-2 1-193,1-4-153</inkml:trace>
  <inkml:trace contextRef="#ctx0" brushRef="#br0" timeOffset="38148.2404">3733 4628 1170,'0'0'134,"0"0"33,0 0 20,-16-54-87,16 54-34,11 13-41,12 13-24,4 13 13,3 9 9,-5 2-5,-5-2-3,-4-2-13,-4-8-1,-4-9 0,-2-8-2,-2-11 1,-2-6-2,3-4 2,4-14 4,9-19 8,7-12 0,0-11-7,0-3 1,-4 1-4,-6 11-2,-1 10-16,-7 18-12,-4 17-44,-1 8-23,0 28-172,-2 13-88,0 8-202</inkml:trace>
  <inkml:trace contextRef="#ctx0" brushRef="#br0" timeOffset="38620.8092">4028 5012 931,'0'0'667,"0"0"-645,0 0 52,0 0 29,0 0-91,0 0-12,8 41 0,-8-16 7,0 3-7,-1-3-5,-6-4 3,1-6-26,1-7-19,3-5 2,2-3 5,0-7 40,0-12 9,12-9 2,8-1 4,2 2 8,-1 8 14,-3 5 2,-2 9-8,-5 5-13,1 0-18,2 16-2,0 6-5,-6 5 2,-3 0-9,-5 0-9,0-5-12,-7-6-12,2-8-24,-1-7-15,5-1 63,1-17 23,0-10 33,14-6 21,10-1-9,5 4 5,3 5 5,-3 10 7,-6 7-17,-5 8-12,-4 2-26,-1 18-7,-4 8-9,-6 4 3,-3 3-5,-2-3-19,-12-2-34,-2-5-60,4-11-274</inkml:trace>
  <inkml:trace contextRef="#ctx0" brushRef="#br0" timeOffset="39277.6573">4648 4722 1254,'0'0'47,"0"0"3,-23-54 72,-7 52-110,-8 2-12,-1 23 0,4 15 0,11 8-9,13 2-3,11 0 5,6-8 4,16-6 3,3-6 21,-1-6 15,-2-2 12,-6-3-6,-4-2-13,-6-2-18,-6-1-11,0-1-7,-4-1 3,-14-2-23,0-6-20,0-2-9,6-8 20,8-12 36,4-5 8,13-5 36,19 0-4,9 1 23,2 6 1,2 8-7,-8 9-3,-8 6-23,-6 3-16,-4 16-13,-3 5-1,-7 4 0,-5 1-1,-4-1-2,0-4 0,-4-4-5,-5-6-28,2-4-20,-2-7-57,1-3-83,0-3-141,1-14-273</inkml:trace>
  <inkml:trace contextRef="#ctx0" brushRef="#br0" timeOffset="39406.2451">4805 4774 1262,'0'0'25,"0"0"0,0 0 36,62-16-61,-45 33-98,0 8-76,-4 2-241</inkml:trace>
  <inkml:trace contextRef="#ctx0" brushRef="#br0" timeOffset="39728.109">4991 4940 536,'0'0'816,"0"0"-734,59 2 109,-45 5-86,0 3-56,-8 7-29,1 2-13,-7 3-7,0 2-1,-7-4-7,-6-1-10,1-8-15,1-4-19,6-7-8,3 0 20,2-17 40,0-9 7,18-3 22,7-4 15,12 4 14,2 4 5,-1 6-5,-6 8-7,-5 8-19,-6 3-15,-3 9-17,-5 11-4,-3 7 0,-6 6-6,-4 2-12,0 0-39,0-5-16,0-3-35,0-8-167,5-9-268</inkml:trace>
  <inkml:trace contextRef="#ctx0" brushRef="#br0" timeOffset="40177.9834">5560 4902 1107,'0'0'213,"0"0"-196,0 0 133,0 0-110,0 0-33,0 0-7,-2 64 3,2-33-1,0-4-2,2-5-4,7-7-39,7-10-13,0-5 22,4-8 34,-1-13 6,2-9 17,-6-3 6,-1 1 24,-5 3-7,-6 8-4,-2 11-1,-1 7-17,0 3-24,0 11-6,-6 14-3,-1 6 9,4 3 0,3-2-1,0-4-2,7-6-26,7-9 6,7-10 10,1-3 13,1-6 21,-1-15 24,-1-6 4,-2-4-15,-6 1 0,-1 0-9,-5 3-15,-5 3-10,0 7-12,-2 9-23,0 5-43,0 3-81,0 3-192,2 4-255</inkml:trace>
  <inkml:trace contextRef="#ctx0" brushRef="#br0" timeOffset="40389.6206">6120 4684 994,'0'0'473,"0"0"-446,0 0 127,0 0-83,0 0-65,0 0-2,-18 74 30,6-19-6,5 0-10,3-3-14,0-6-4,4-7 0,0-9-40,0-7-31,0-6-113,1-10-109,2-7-200</inkml:trace>
  <inkml:trace contextRef="#ctx0" brushRef="#br0" timeOffset="40522.2105">6045 4948 1326,'0'0'110,"0"0"44,0 0-47,80-13-79,-33 12-28,10 0-25,5-4-274</inkml:trace>
  <inkml:trace contextRef="#ctx0" brushRef="#br0" timeOffset="42200.782">7528 5007 1343,'0'0'82,"0"0"-71,0 0-11,0 0 44,0 0-40,0 0-4,0 0-27,19 34-145,-13-20-382</inkml:trace>
  <inkml:trace contextRef="#ctx0" brushRef="#br0" timeOffset="42366.7906">7517 5347 1583,'0'0'0,"0"0"0,0 0 53,0 0-38,0 0-9,-52 61-6,7-30 0,-6-2-148,3-6-171,8-9-423</inkml:trace>
  <inkml:trace contextRef="#ctx0" brushRef="#br0" timeOffset="43258.708">8774 5017 1352,'0'0'81,"0"0"-37,0 0 94,0 0-65,0 0-46,36 64 23,-9-14 10,2 3-8,-6 1-25,0 4 0,-5-1-10,0-3-7,-4-9-8,-2-8 1,-1-8-3,-4-10 0,0-8 0,-1-9-1,-1-2 1,2-8 3,3-16 13,4-11-8,3-14 9,0-11-8,3-8-2,2-3 1,2 0 3,0 5-5,-2 5-6,-6 10 0,-6 8 0,-8 9 0,-2 9 0,0 7 0,0 9 0,0 5 0,-1 4 0,1 0 0,-2 0 0,0 4-72,-5 11-44,-6 9 15,-1 6-53,-7 3-162,-3-2-275</inkml:trace>
  <inkml:trace contextRef="#ctx0" brushRef="#br0" timeOffset="43588.7719">8682 4986 1227,'0'0'175,"0"0"-156,0 0 106,0 0-46,0 0-16,53 89 9,-26-40-9,0 2-10,3 2 6,-1-3-21,1-1 2,-1-7-6,-3-9-34,-5-4 0,-3-8 0,-8-6 0,-4-5 0,-4-6 0,-2-4-26,0 0-16,0 0 1,-7-13-9,-2-6-32,0-5-12,9-5-80,0-2-153,0 0-151</inkml:trace>
  <inkml:trace contextRef="#ctx0" brushRef="#br0" timeOffset="43843.6996">8714 5010 1074,'0'0'199,"0"0"-119,0 0 77,30 56-34,-3-10-7,5 6-37,-1 2-13,-3-1-22,-3-2-8,-4-4-18,-6-7-13,-1-9-3,-7-9-2,0-10-15,-5-6-50,0-6-40,1 0-15,1-12-142,5-7-325</inkml:trace>
  <inkml:trace contextRef="#ctx0" brushRef="#br0" timeOffset="44278.4247">9406 5355 658,'0'0'144,"0"0"-3,0 0 37,0 0-43,0 0-35,0 0-12,0 0-12,0 0-18,0 0-12,5 0-12,8 0-21,4-2-13,2-2-1,0-2-91,-4 0-213,-5 1-382</inkml:trace>
  <inkml:trace contextRef="#ctx0" brushRef="#br0" timeOffset="44441.3963">9399 5409 1173,'0'0'267,"0"0"-232,0 0 37,0 0-17,0 0-55,0 0-16,50-7-95,-29 7-232,-3 0-468</inkml:trace>
  <inkml:trace contextRef="#ctx0" brushRef="#br0" timeOffset="44981.1458">9103 5738 913,'0'0'198,"0"0"-160,0 0 208,21-64-114,-7 55-65,4 3-5,2 6-21,0 0-22,1 13-11,0 10-3,-3 4-4,-4 6-1,-8 1-3,-3 1 1,-3-4-13,0-3-19,-5-9-1,-1-7-6,3-9 14,0-3 27,1-11 12,2-12 23,0-11-4,0-4-13,10-5-1,6 1-7,2 0-10,4 4 0,1 7-34,0 12-82,-3 13-112,-6 6-157,-7 10-316</inkml:trace>
  <inkml:trace contextRef="#ctx0" brushRef="#br0" timeOffset="45702.8449">9447 5726 577,'0'0'571,"0"0"-505,0 0 189,0 0-131,0 0-59,45 70-35,-45-50-5,0 1-20,-2-1-3,-6-2-2,-1-3-11,1-4-35,3-4-33,0-7 9,4 0 44,1-9 26,0-11 14,5-6 4,11-1 4,4 0 18,0 2 3,0 7 3,-3 5 2,-3 8-14,0 5-16,-1 1-13,2 17-5,2 8-1,-6 2-1,-4 3-4,-5-1-8,-2-2-6,0-7-14,0-5-14,-4-11-5,2-5 16,-1-4 37,2-17 11,1-4 3,0-7 15,0-1-5,12 3-1,1 7 5,2 4 2,-1 7-7,1 9-10,2 3-8,2 10-5,-2 14-5,1 3 5,-6 4-3,-5 1-3,-3-3-6,-4-5-4,0-4-5,0-11 3,0-5 5,0-4 13,1 0 5,7-15 13,5-5-8,3-2-4,3-1 2,0-1-3,-2 1-4,0-1-1,-7-1-2,-3 2-6,-7 4-9,0 6-11,0 6-12,0 7-2,0 0-30,0 15 29,0 7 36,0 1 7,3 2 2,9-1 17,0 0 15,-3-4 16,-2 0-9,-3-3-7,-4-2-25,0-1-9,0-1-10,-10-1-73,-11 1-49,-5-3-177,-2-3-157</inkml:trace>
  <inkml:trace contextRef="#ctx0" brushRef="#br0" timeOffset="46371.2918">9202 6157 1038,'0'0'215,"0"0"-77,0 0 35,63 0-72,-20-1-41,4-2-7,0 1-23,-2-1 1,-2 0-17,-2-1-9,-3 0-5,-6 0-30,-7 3-37,-11 0-74,-13 1-217,-1 0-328</inkml:trace>
  <inkml:trace contextRef="#ctx0" brushRef="#br0" timeOffset="46538.2212">9313 6249 1354,'0'0'199,"0"0"-183,0 0 122,0 0-72,0 0-34,66-12-23,-16 2-9,4 1-49,-2-3-108,-10-1-290</inkml:trace>
  <inkml:trace contextRef="#ctx0" brushRef="#br0" timeOffset="51232.6831">1753 5893 5,'0'0'1056,"0"0"-956,0 0 26,0 0 80,0 0-91,0 0-50,0 0-30,0 0-19,0 15-11,16 23 14,2 10 24,3 5-13,-1 1-5,0 0-9,-4-5 4,-2-4-8,0-10-8,-5-10-3,-1-9 2,-4-8-1,-2-5 0,-1-3 4,2 0 16,2-9 18,10-14 5,6-14-23,6-12-16,5-5-6,-2 1 0,-3 6 0,-2 4 0,-5 6 0,-6 7 0,-5 6 0,-2 9 0,-5 8 0,-2 3 0,0 3 0,0 1 0,0 0-16,0 0-70,0 0-45,0 7-26,-11 3-208,-5 5-179</inkml:trace>
  <inkml:trace contextRef="#ctx0" brushRef="#br0" timeOffset="51673.9443">1737 5906 1044,'0'0'320,"0"0"-297,0 0 126,0 0-39,0 0-74,0 0-22,10 48 14,12 0 43,3 5-19,0 0-4,-3-5-18,-3 0-7,-4-7-11,-3-7-6,-5-9-6,-2-10 0,-3-7 0,0-6 2,-2-2 1,2 0 1,-2 0 8,1-2-1,1-11 2,4-7 5,3-10-15,3-7-1,4-4 0,2 0-2,2 0 2,0 3-2,-1 2 1,-1 3-1,-2 3 0,-4 2-2,-1 6-7,-4 4-21,-2 6-31,-3 6-28,-2 4-27,0 2-69,-3 2-166,-15 10-291</inkml:trace>
  <inkml:trace contextRef="#ctx0" brushRef="#br0" timeOffset="52131.0921">1600 5958 1038,'0'0'256,"0"0"-200,0 0 69,0 0-32,50 54 1,-22-26-31,-3 3-22,-5 0-7,-1 3-10,-4 0-12,1 1-3,-2-3-1,0-2-1,-1-3-2,-1-6 0,-1-3-3,-1-5-2,-4-6 0,-2-2 2,-1-5 1,-3 0 0,0 0 4,2 0 7,-2 0 11,2 0 2,5-15-3,4-8-9,8-10-7,8-5-5,5-6 2,0 3 3,-4 5-2,-2 4-2,-5 7-4,-1 1-3,-6 1-23,0 5-43,-5-2-46,-3 5-56,-3 6-325</inkml:trace>
  <inkml:trace contextRef="#ctx0" brushRef="#br0" timeOffset="52657.1943">2565 6305 822,'0'0'264,"0"0"-146,0 0 101,0 0-101,0 0-23,0 0-55,4-9-3,4 9-16,8 0-15,6 0-2,6 0 1,5 0-5,0-3-13,-4-1-64,-8 2-163,-12 0-304</inkml:trace>
  <inkml:trace contextRef="#ctx0" brushRef="#br0" timeOffset="52830.2031">2481 6445 1228,'0'0'265,"0"0"-256,0 0 79,0 0-4,0 0-70,89 0-14,-43-2-66,6-5-158,2-4-344</inkml:trace>
  <inkml:trace contextRef="#ctx0" brushRef="#br0" timeOffset="54695.1689">3501 6101 776,'0'0'187,"0"0"-117,0 0 71,0 0-59,0 0-57,0 0-19,0 0-4,-51-36 4,47 28-4,1-3 6,3-3 41,0-1 39,7 3-29,11 1-5,3 6-3,9 5-23,4 8-11,0 19-6,-7 12-1,-15 11-8,-12 8 2,-9 4-4,-21-6-2,-7-6-26,-1-11-12,6-12 7,5-14-8,7-10 20,3-3 21,4-18 1,4-7 14,4-3 20,5 0 3,0 8 0,0 5-17,6 8 12,6 7-17,4 0-16,7 13 0,2 5-3,2 4 2,-4 0 0,-3-1-1,-4-1-7,0-5-28,-2-5-17,1-3-30,2-7-37,5 0-4,4-19 15,3-9 52,2-5 58,-3-4 11,-7 1 36,-8 5 0,-7 7-4,-5 9 20,-1 9 2,0 6-23,0 6-42,0 19 2,0 11-2,0 3 21,10-1-8,7-4 0,6-8-4,0-9-4,7-10 14,-2-7 5,-1-6 3,-5-15 8,-3-10 15,-8-5-7,-7-4-12,-4-3-5,-8 2-12,-13 5-2,-4 8-12,-1 13-8,2 13-1,3 2-13,3 13-24,7 10-35,6 2-14,5 1-32,5-4-90,20-10-14,14-9-30,8-3 173,5-12 88,-3-10 125,-7 0 97,-10 3-38,-11 6-8,-12 8-46,-6 5-39,-3 0-62,0 17-24,0 11-5,-3 3 9,0 3 0,3-1 1,1-8-5,17-3 3,3-8-1,8-8 3,1-6 8,1-2 23,-3-14 2,-6-8-13,-5-5-1,-10-1-1,-7-1-6,0 1-17,-19 3-5,-4 9-3,-7 5-6,1 12-9,0 1-12,-1 10-22,3 12-50,-1 5-92,1 3-133,2-3-184</inkml:trace>
  <inkml:trace contextRef="#ctx0" brushRef="#br0" timeOffset="55028.3114">3230 6654 738,'0'0'245,"0"0"-126,0 0 146,0 0-101,110 11-66,-27-8-8,22-3-19,13 0-22,7 0-11,1-4-15,-10-1-13,-19 1-10,-17 3-3,-21-1-28,-18 2-50,-16 0-26,-18 0-163,-7 6-232</inkml:trace>
  <inkml:trace contextRef="#ctx0" brushRef="#br0" timeOffset="55873.3051">3473 6915 628,'0'0'511,"0"0"-483,0 0 91,0 0 9,0 0-93,0 0-23,12 32 61,1 1-2,4 0-26,0 0-20,-1-2-5,0-4-14,-2-8 1,-5-4-3,-2-4-4,-2-7 0,-3-3-2,-1-1-3,2-1 4,1-17 1,4-8 7,3-10-6,0-6-1,-2 4 1,-1 2 2,-2 5 1,3 6 6,0 1 2,0 4 5,3 2 6,0 3-5,3 4-2,1 2-6,-2 2-1,-1 3-4,4 3 0,-4 1-2,6 0-2,1 0 1,5 0-1,-2 0-1,-1 4 0,-2-1 0,-3 2-19,-3-2-31,-1-1-28,-1 3-113,-3 1-82,-4 1-156</inkml:trace>
  <inkml:trace contextRef="#ctx0" brushRef="#br0" timeOffset="56465.568">3967 6975 765,'0'0'310,"0"0"-299,0 0 142,0 0-54,0 0-74,0 0-11,-18-9 0,16 9 9,-1-2 20,3 2 20,0 0 5,0 0-11,4 0-15,8 0-23,4 0-7,7 0-2,-3 10-2,-5 5-5,-7 2-3,-6 5-5,-2 2 2,0 3-4,-13 0-2,-5-4-2,-1-2-8,-1-6-1,2-2 8,2-4 5,3-3 5,1-3 2,0-1 1,6-2-1,1 0 4,3 0 12,0 0 8,-1 0-4,3 0-10,0 0 6,0 0 1,0 0-1,0 0-2,0 0 6,3-2-8,8 1 0,7-2-3,0 1 2,8 1-2,0 1 1,-3 0-2,5 0-2,-1 0-1,1 1 1,3 5 0,-6 2 0,3 1-4,-3 1-2,-5-2 0,0 0-4,-8-3-11,-4-2-20,-3-1-19,-2-2-27,3 0-120,1-16-194</inkml:trace>
  <inkml:trace contextRef="#ctx0" brushRef="#br0" timeOffset="59832.6316">4554 6126 1198,'0'0'57,"0"0"75,0 0 44,0 0-88,0 0-39,0 0-26,-14-9-20,14 50 4,0 16 20,0 10 8,0 5-8,0-1-9,2-2-3,1-5-9,-3-7-1,0-8-4,0-8 0,0-9-1,0-8 1,5-8 0,1-5 5,1-3 9,7 1 13,6 0 4,6 1-3,6 0-7,6 0 6,1 1-11,4-2-17,5 1 0,2-3 0,-2 0 0,-3-3 0,-6-1 0,-5-3-55,-5 0-80,-6 0-38,-7-4-258,-7-8-622</inkml:trace>
  <inkml:trace contextRef="#ctx0" brushRef="#br0" timeOffset="61885.3604">5717 6676 910,'0'0'124,"0"0"-97,0 0 197,0 0-91,75-29-30,-31 23-32,1 1-17,-5 2-14,-9 3-24,-9 0-16,-8 0 0,-5 6-89,-9 5-146,0 4-194,-18 1-420</inkml:trace>
  <inkml:trace contextRef="#ctx0" brushRef="#br0" timeOffset="62018.6492">5817 6868 1204,'0'0'122,"0"0"-76,0 0 153,0 0-112,0 0-59,0 0-28,62-2-3,-34-5-123,0-8-180,3-10-350</inkml:trace>
  <inkml:trace contextRef="#ctx0" brushRef="#br0" timeOffset="62775.5644">6457 4940 592,'0'0'206,"0"0"-18,0 0 46,0 0-60,0 0-73,0 0 3,57 2-34,-35-2-30,6 0 1,3 0-14,3 0-15,5-6-12,-2-2-9,0 0-60,-8-1-101,-9 4-274,-11-2-528</inkml:trace>
  <inkml:trace contextRef="#ctx0" brushRef="#br0" timeOffset="62985.0042">6613 4754 1346,'0'0'71,"0"0"-3,0 0 89,0 0-111,0 0 6,-8 93 29,6-48-21,-1-3-24,-1-4-23,-1-4-12,0-5-1,1-4-15,3-8-52,1-6-30,0-6-82,17-5-188,7-4-175</inkml:trace>
  <inkml:trace contextRef="#ctx0" brushRef="#br0" timeOffset="63304.151">6895 4817 994,'0'0'113,"0"0"-50,0 0 87,0 0-122,0 0-7,0 73 31,0-45-6,10-3-25,4-4 0,4-5-3,0-4-9,5-7 14,-1-3 0,-1-2 14,0-10 5,-3-8-11,-3-7-11,-5-4-1,-7-4-4,-3 1-13,-7 1 6,-10 6-7,-1 6-2,2 10-5,0 6 2,0 3-18,-4 3-29,-7 12-49,-1 2-47,-1 4-146,3-6-163</inkml:trace>
  <inkml:trace contextRef="#ctx0" brushRef="#br0" timeOffset="63578.8033">7196 4614 1404,'0'0'9,"53"60"25,-24-16 93,-8 8-56,-7 2-34,-13-1-14,-1 0-15,-20-5-8,-12-5-23,-8-6-113,-1-11-187,-3-13-492</inkml:trace>
  <inkml:trace contextRef="#ctx0" brushRef="#br0" timeOffset="64212.7211">5572 4498 779,'0'0'10,"0"0"17,0 0 124,-62 29-72,39 14-14,3 15 23,7 15 2,10 7-20,3 5-8,14-3 8,8-6-36,1-9-11,2-5-18,0-11-5,4-6-1,6-10-69,10-10-95,8-16-168</inkml:trace>
  <inkml:trace contextRef="#ctx0" brushRef="#br0" timeOffset="74936.6166">6584 6440 1587,'0'0'35,"0"0"-28,0 0 44,14 87-20,-14-26 9,-11 1 7,-10-4-29,1-7-12,3-11-6,6-7-6,4-8-38,5-8-44,2-8-106,0-6-143,14-3-149</inkml:trace>
  <inkml:trace contextRef="#ctx0" brushRef="#br0" timeOffset="75325.0134">6767 6567 1142,'0'0'194,"0"0"-166,0 0 169,0 0-110,0 0-68,0 0-19,22 47 19,-22-9-17,0 0 0,0-3 0,6-5-1,6-6-1,2-8-10,5-7-2,3-8 3,5-1 6,0-13 0,3-11-3,-5-4-3,-4-1-3,-8-5-5,-9 4 7,-4 3-16,0 6 23,-1 10 3,-2 6 19,1 5 11,1 13-10,-1 17-13,-2 14 35,0 7-1,-5 4-12,0-3-18,-1-4 1,1-7-12,5-9 0,4-6-17,0-8-39,11-11-69,8-7-90,2-12-206</inkml:trace>
  <inkml:trace contextRef="#ctx0" brushRef="#br0" timeOffset="75477.6162">7219 6590 264,'0'0'69,"0"0"-69,0 0-39,0 0-100</inkml:trace>
  <inkml:trace contextRef="#ctx0" brushRef="#br0" timeOffset="75774.7427">7219 6590 214,'0'26'486,"0"-28"-380,3-4 54,-1 2-22,0 1-22,-1 1-25,-1 1-28,0 1-8,0-2 10,0 2 13,0 0-14,0 0-7,0 0-1,1 0-16,-1 0-13,2 14-21,1 11-4,-1 8 14,-2 3 3,0 2-6,-5-4 2,-3-5-11,0-7-1,2-5-3,4-4 0,1-6-1,1-1 0,0-3-19,0-2-21,0-1-22,0 0-20,0 0-89,1 0-113,10-6-469</inkml:trace>
  <inkml:trace contextRef="#ctx0" brushRef="#br0" timeOffset="76070.4063">7426 6809 1240,'0'0'107,"0"0"-39,0 0 100,0 0-124,0 0-37,0 0-7,10 8-1,-10-1-8,-2-1-13,-4-2 13,2-4 2,0 0 7,1 0 1,1 0 3,-1-10-4,-1-1-62,-2 1-139,-2-1-287</inkml:trace>
  <inkml:trace contextRef="#ctx0" brushRef="#br0" timeOffset="77401.5271">7645 6599 577,'0'0'336,"0"0"-312,0 0 138,0 0 35,0 0-90,0 0-57,9-28-36,-9 53 8,-1 10 42,0 7 9,1-1-29,0-3-22,8-4-5,6-6-9,6-6-7,3-7-1,5-8 0,1-7-8,-1 0-2,-2-10-16,-2-11 2,-7-7-5,-4-3 5,-7-3 8,-6 2 8,0 6 8,0 6 9,-6 9 15,3 7 1,0 4-1,1 6-10,-2 20-8,-1 14 9,-1 8 10,1 4-11,0-1-8,1-3-6,0-4 0,1-5-2,3-7-26,0-7-72,0-8-72,4-7-83,8-10-206</inkml:trace>
  <inkml:trace contextRef="#ctx0" brushRef="#br0" timeOffset="78077.061">8113 6754 1060,'0'0'70,"0"0"4,34-69 116,-15 55-82,-1 8-32,-2 6-35,4 5-23,-4 20-15,0 9 6,-9 6-7,-7 2-2,-7 0-5,-15-4-18,-1-3-16,-3-6-5,2-9-5,1-6 17,7-8 22,5-6 10,4 0 5,5-6 22,2-6 37,0-1 17,10 2-15,7 1-28,4 6-7,-1 0-15,2 4-2,-2 0-6,0 8-7,0 5-1,0 1-3,-1-4-5,-4 3-16,-1-5-24,-2-2-29,1-5-89,6-1-46,1-6-151,3-9-174</inkml:trace>
  <inkml:trace contextRef="#ctx0" brushRef="#br0" timeOffset="78790.9675">8641 6729 954,'0'0'410,"0"0"-358,0 0 153,0 0-97,0 0-66,0 0-31,68 35 7,-49 9 3,-6-1-3,-6-1-9,-4-2-2,-3-3-7,2-10 3,-1-7-2,0-10 1,1-6-2,2-4 3,1 0 10,4-10 24,5-13 0,6-8-22,3-10-3,1-5-2,-2 0 3,1 0-5,-2 4-2,-3 9 1,-2 6-7,-1 9 0,-7 10-21,-4 8-51,-4 2-52,0 21-90,-2 6-260,-8 5-414</inkml:trace>
  <inkml:trace contextRef="#ctx0" brushRef="#br0" timeOffset="79269.4199">9183 7060 1547,'0'0'21,"0"0"11,0 0 50,0 0-41,-42 67-21,4-33-2,-7-2-14,-3-1-2,0-4-2,12-8-31,13-6-18,12-5-52,11-5-52,8-3 7,22 0 13,15-12-76,7-5 33,-1 1 122,-5 0 54,-10 3 1,-10 6 55,-11 1 91,-8 3 32,-5 2 9,-2 0-32,0 0-13,0 1-41,0 0-39,0 0-24,-10 12 0,-5 6 1,-5 4 0,-3 2-22,-2-1-15,-2 1-3,-2-1-53,-8-1-60,-4-2-175,2-8-569</inkml:trace>
  <inkml:trace contextRef="#ctx0" brushRef="#br0" timeOffset="80840.0081">1598 5910 149,'0'0'551,"0"0"-446,0 0-2,0 0 85,0 0-24,0 0-62,-2-12-16,2 12-48,2 0-18,10 8-13,6 9-2,2 6 6,3 0 6,-5-2-3,-2-3-1,-2-3-3,-5-4-4,-1-2-5,-3-4 0,-4-3-1,-1-2 1,0 0 2,0 0 3,0-4-3,-10-12 11,-6-3-13,1-2 1,-4 4 0,5 3 3,3 5-5,4 5 4,5 2-3,2 0 6,0 2 7,0 0-5,0 0-6,0 0-3,0 0-1,0 0-18,0 0-19,0 0-45,0 0-91,0 0-101,0 6-131,0-1-130</inkml:trace>
  <inkml:trace contextRef="#ctx0" brushRef="#br0" timeOffset="122048.6881">1726 7904 678,'0'0'119,"0"0"-56,0 0 130,0 0-20,0 0-55,0 0-32,0 0-32,0 0-18,22 0-3,5-2 1,7-1 2,6 0-11,0 0-10,-3 0-3,-5 1-6,-9 0 0,-10 2-6,-6 0 0,-5 0-1,-2 0 1,0 0-1,0 0-6,0 3 0,-2 12-2,-14 5 9,-11 11 3,-10 1-1,-10 3-2,-6 1-2,0-1-5,4-6 3,12-7-7,15-10 1,10-6 10,10-4 3,2-2 3,0 0 11,0 0 8,2 0-10,7-2-13,7-5 5,2 1-2,3 2-5,2 3 2,-1 1-2,6 4 2,-1 11-2,3 4 0,-1 3 0,-4 1 0,-2-1 1,-7-1-1,0-5 3,-5-4-2,-4-7-1,-1-3 0,-1-2-1,2 0-7,2-9-32,8-8-64,3-4-90,8-3-100,3-1-166</inkml:trace>
  <inkml:trace contextRef="#ctx0" brushRef="#br0" timeOffset="122347.835">2543 8044 946,'0'0'176,"0"0"-58,0 0 105,0 0-81,0 0-69,0 0-30,11-4 3,-6 4-14,6 0-10,5 0 2,0 0-12,4-2-11,3-1-1,-1 1-12,-1 0-37,2 1-26,-3 1-54,1 0-97,-5 0-104,-5 0-178</inkml:trace>
  <inkml:trace contextRef="#ctx0" brushRef="#br0" timeOffset="122544.8261">2611 8136 384,'0'0'736,"0"0"-593,0 0 46,0 0 0,0 0-103,0 0-36,0 0-16,9 3-9,5 2-10,4-2-13,3-1-2,3-2-19,6 0-58,2 0-79,4-5-274</inkml:trace>
  <inkml:trace contextRef="#ctx0" brushRef="#br0" timeOffset="124261.328">3310 8011 857,'0'0'159,"0"0"-157,0 0 69,0 0 34,0 0-48,0 0-34,-1 7-16,6 20 8,13 12 26,0 6-4,3 5 16,2-4-16,-2-1-12,0-6-6,-4-5-3,1-4 4,-4-8-11,-3-7-1,-2-6-6,-2-6 4,-3-3-3,1 0-3,6-13 1,3-14-3,2-12-3,0-9-15,0-9 5,-3-8-9,-1-4 18,-3-2 6,3 4 1,-3 3 11,2 7-3,-2 9 7,0 7-7,0 13 6,-4 6-9,-1 7 2,1 4-5,-3 5 1,2 2 0,1 2-2,5 0-1,14 1 1,15-1 3,20 0 13,21 0 3,24-3 16,30-4 5,31-4-1,29-7-6,17-2-2,5-1-9,3-1 28,-6 4-9,-6-1-29,-8 7-9,-15 3-1,-23 5 2,-29 6-4,-32-1-2,-33 1-11,-24 0-8,-25 0-28,-11 0-38,-7 0-19,-21 0-110,-20 1-278</inkml:trace>
  <inkml:trace contextRef="#ctx0" brushRef="#br0" timeOffset="125402.7982">1370 7727 1359,'0'0'79,"0"0"-79,0 0 65,0 0 0,0 0-44,-34 71 14,27-4 21,3 10-24,4 1-9,-2-5-3,1-8-4,-3-9-10,0-11-6,1-12 0,3-12-14,0-8-26,0-7-45,14-6-99,7-2-80,15-17-253</inkml:trace>
  <inkml:trace contextRef="#ctx0" brushRef="#br0" timeOffset="125799.8032">2293 7754 1170,'0'0'172,"0"0"-84,0 0 87,0 0-74,0 0-50,0 0-23,7 91 23,-3-15 26,-2 4-27,-2 0-20,0-5-5,0-6-14,-2-8-6,0-11-5,1-14-6,1-8-29,0-10-44,3-9-50,13-9-71,0-1-346</inkml:trace>
  <inkml:trace contextRef="#ctx0" brushRef="#br0" timeOffset="126624.8402">3963 8076 844,'0'0'539,"0"0"-528,0 0 9,0 0 62,25 57-13,-20-24-27,-5 1-25,0-1-11,0-6-6,0-5-4,-4-10-35,3-6-32,1-6-18,0-2 62,0-19 20,0-8-32,-1-11 38,1-4 1,0-3 0,0 0 4,2 3 20,11 4 11,2 6 0,2 6 15,0 8 9,1 9-27,2 11-12,1 0-12,3 21-6,-3 7-1,-9 6-1,-10 3 0,-2 1-1,-17-1-21,-7-3-2,-3-7 1,0-6 8,11-9 12,5-5 3,6-6 4,5-1 21,0 0 29,0 0-27,11 4-11,3 0-5,6 5-5,1 1-5,2 0-1,0-1-21,0-3-99,-1-4-87,-1-2-270</inkml:trace>
  <inkml:trace contextRef="#ctx0" brushRef="#br0" timeOffset="126914.9846">4386 7741 1125,'0'0'41,"0"0"-20,66-8 72,-50 25-67,-5 6-20,-6 6-1,-5 2-4,0-1 1,-9-3 8,-5-6-2,5-6 1,4-7-2,3-5-1,2-2 2,0-1 23,0 0-4,5 0-15,13-7-12,7-3-1,11-1-25,5-2-70,3 4-24,-2 2-102,-5 5-135</inkml:trace>
  <inkml:trace contextRef="#ctx0" brushRef="#br0" timeOffset="127126.8636">4621 8150 1356,'0'0'68,"0"0"-44,86-19 107,-48 13-66,1 3-39,0 1-20,-2-2-6,-6 2-22,-8-1-78,-3-3-59,-6-1-79,-5-3-325</inkml:trace>
  <inkml:trace contextRef="#ctx0" brushRef="#br0" timeOffset="127300.9141">4877 7947 1271,'0'0'162,"0"0"-42,0 0 28,0 0-100,0 0-28,-15 66 7,3-12 15,-3 1-19,5-4-23,10-7-5,0-6-55,7-7-37,14-8-144,6-12-195,5-11-448</inkml:trace>
  <inkml:trace contextRef="#ctx0" brushRef="#br0" timeOffset="127516.4595">5433 7964 1476,'0'0'56,"0"0"-45,0 0 64,0 0-45,-69 78 7,27-40-26,-2-3-11,7-6-3,8-9-45,6-8-95,8-9-111,9-3-170</inkml:trace>
  <inkml:trace contextRef="#ctx0" brushRef="#br0" timeOffset="127704.8565">5212 7968 1076,'0'0'214,"0"0"-121,0 0 117,0 0-108,0 0-69,0 0-18,39 23 16,-21 14 7,2 1-15,0-3-15,-3 0-8,1 0-5,-5-2-49,4-6-40,-1-3-129,4-9-194,3-9-293</inkml:trace>
  <inkml:trace contextRef="#ctx0" brushRef="#br0" timeOffset="127951.8049">5588 8158 254,'0'0'852,"0"0"-798,0 0 67,0 0-39,0 0-31,0 0 16,-19 73-22,19-44-21,0 1-12,7-4 14,0-2-18,-2-4 2,2-4 5,-1-3-4,5-1 1,1-3 9,4-1-6,2-1-7,5-2 0,-1-3-8,4 0 0,-4-2-64,-1-5-194,-3-12-256</inkml:trace>
  <inkml:trace contextRef="#ctx0" brushRef="#br0" timeOffset="128287.8996">5761 7672 1093,'0'0'159,"0"0"-79,0 0 80,0 0-72,0 0-70,0 0-6,68 24 20,-52 0-19,-7 2 3,-5-3-8,-4 0 1,0-5-2,0-4-2,0-3 5,0-6-5,0-3 3,0 0 5,12-2 3,19 0 4,15-7-10,11-9-10,6-3-11,-8 0-59,-9 4-214,-19 4-462</inkml:trace>
  <inkml:trace contextRef="#ctx0" brushRef="#br0" timeOffset="128896.6348">2131 9166 1400,'0'0'72,"0"0"-65,0 0 87,0 0-29,0 0-42,0 0-13,-77 75 11,35-15-8,-1 4-7,4-4-6,5-9-8,5-8-61,9-14-153,6-20-271</inkml:trace>
  <inkml:trace contextRef="#ctx0" brushRef="#br0" timeOffset="129102.6931">1780 9180 1272,'0'0'151,"0"0"-139,0 0 52,0 0 7,77 49 8,-42-5-13,-4 4-39,-5 0-14,-1 0-11,0 0-2,-1-3-29,4-4-90,1-11-189,-3-9-362</inkml:trace>
  <inkml:trace contextRef="#ctx0" brushRef="#br0" timeOffset="129330.8553">2199 9492 1339,'0'0'153,"0"0"-135,0 0 100,0 0-59,0 0-54,2 59 2,-2-15 3,0 2-6,0-6-3,0-7-1,7-3 1,2-6-1,2-2 0,1-8 2,3-2-2,4-4 2,7-4-2,10-4-1,9 0-32,9-13-157,1-10-315</inkml:trace>
  <inkml:trace contextRef="#ctx0" brushRef="#br0" timeOffset="129581.7616">2845 9535 1450,'0'0'45,"0"0"-4,0 0 80,83-21-84,-59 21-33,3 0-4,-2 0-19,3 5-95,-8 1-101,-9-2-235</inkml:trace>
  <inkml:trace contextRef="#ctx0" brushRef="#br0" timeOffset="129724.8915">2832 9681 1183,'0'0'232,"0"0"-213,0 0 33,0 0-52,86 0-29,-45-6-321</inkml:trace>
  <inkml:trace contextRef="#ctx0" brushRef="#br0" timeOffset="130251.4477">3589 9349 1180,'0'0'71,"0"0"11,0 0 34,75-27-65,-54 43-10,-5 11-25,-7 10-10,-9 8-5,-18 7-1,-19 2-27,-8-4-30,-1-10-14,3-12-2,7-14-7,4-11 29,11-3 51,8-15 2,9-6 51,4-5 43,1 0-18,17 4-23,3 7 5,2 9-11,6 6-23,1 5-10,1 14-14,-5 7-2,-1 2-8,-5 3 3,-5-1-74,-5-4-103,1-8-182,-1-8-512</inkml:trace>
  <inkml:trace contextRef="#ctx0" brushRef="#br0" timeOffset="130434.6081">3903 9439 777,'0'0'606,"0"0"-575,0 0 55,0 0-39,28 54 9,-22-6-7,-3 0-38,-1 1-11,0-8-3,2-6-69,1-9-127,-2-13-152,2-11-413</inkml:trace>
  <inkml:trace contextRef="#ctx0" brushRef="#br0" timeOffset="130592.1059">4006 9525 894,'0'0'391,"14"-68"-340,-12 54 133,-2 10-17,0 4-102,2 16-64,2 17-1,1 11 7,0 5-4,-1-2-3,1-3-9,-1-7-72,-4-8-178,0-10-327</inkml:trace>
  <inkml:trace contextRef="#ctx0" brushRef="#br0" timeOffset="131010.5655">3894 9410 270,'0'0'1051,"0"0"-1034,82-20 6,-38 20 39,5 13-29,6 3-29,2 0-4,0-1-53,-2-4-121,-5-4-39,-5-5 40,-4-2-64,-2-5 110,-3-15 127,-6-6 114,-3-5 142,-7-3-101,-8-1 10,-11 3-7,-1 2-60,-10 9-32,-11 7-23,-1 12-25,-4 2-16,0 23-1,4 19 8,3 16 3,5 19 19,5 12 17,2 5-7,5-1-16,2-8 7,0-11-29,0-11-3,2-12-15,2-16-42,-1-14-54,-3-10-63,0-11-47,0-3 70,-3-17-136,-8-9-50</inkml:trace>
  <inkml:trace contextRef="#ctx0" brushRef="#br0" timeOffset="131154.2615">4314 9732 1114,'0'0'102,"0"0"-5,0 0-5,65-20-50,-26 17-13,9-2-29,4 3-6,7-5-124,-4-1-250,-6 0-135</inkml:trace>
  <inkml:trace contextRef="#ctx0" brushRef="#br0" timeOffset="131441.1485">4864 9443 1393,'0'0'76,"0"0"-10,0 0 47,0 0-82,0 0-25,9 71 17,-7-19 9,-2 2-17,0-3-5,0-7 5,0-4-6,0-7-6,0-8-1,0-4 2,5-8-4,4-3 1,7-3-1,6-1 0,8-5 0,4-1-13,10 0-36,8-12-62,7-8-150,5-4-377</inkml:trace>
  <inkml:trace contextRef="#ctx0" brushRef="#br0" timeOffset="131814.8688">5633 9685 1003,'0'0'186,"0"0"-69,0 0 64,0 0-72,0 0-49,75-6-15,-43 2-23,2 1-18,-2 1-4,-7 2-16,-7 0-65,-6 0-114,-11 9-172,-1 2-245</inkml:trace>
  <inkml:trace contextRef="#ctx0" brushRef="#br0" timeOffset="131950.9607">5651 9786 761,'0'0'237,"0"0"-122,0 0 114,0 0-88,0 0-89,0 0-30,77 0-22,-36 0-69,0 0-226,4-4-336</inkml:trace>
  <inkml:trace contextRef="#ctx0" brushRef="#br0" timeOffset="135023.7572">11258 7314 945,'0'0'2,"0"0"4,85-78 58,-48 43 15,1-7-42,-3-2 3,-9-2 26,-10-1-30,-11 4 14,-5 3 5,-11 2-12,-11 7-18,-3 4-8,3 10 1,3 10-5,4 7-3,1 23-9,3 30 1,2 25 27,7 16 5,2 12-8,0-3-13,0-7 6,-1-7-1,-6-12-3,0-18-11,3-13-2,2-15-2,2-14-2,0-9-9,0-6-35,0-2-33,0 0 8,-7-10-47,-6-5-145,-3-2 10,-4-3-3,0 2-273</inkml:trace>
  <inkml:trace contextRef="#ctx0" brushRef="#br0" timeOffset="135250.0822">11099 7418 1058,'0'0'18,"0"0"46,0 0 79,0 0-89,0 0-22,0 0-7,73-11-3,-41 11 7,6 0-18,4-4-7,8-5-4,5-2-22,1 0-82,-3 1-149,-8 0-240</inkml:trace>
  <inkml:trace contextRef="#ctx0" brushRef="#br0" timeOffset="135549.9802">11670 7414 954,'0'0'120,"0"0"-54,0 0 148,0 0-83,0 0-49,0 0-28,5 0-20,6 2-6,3 1-11,6-1 6,1-2-10,2 0-13,-1 0 0,-2 0-31,-3 0-111,-3 0-209,-5-1-352</inkml:trace>
  <inkml:trace contextRef="#ctx0" brushRef="#br0" timeOffset="135759.657">11636 7545 1281,'0'0'83,"0"0"-28,0 0 106,0 0-93,0 0-30,0 0-19,41 3-11,-10-2-8,4 1-9,2 0-64,3 2-124,-1 0-205,-3-2-372</inkml:trace>
  <inkml:trace contextRef="#ctx0" brushRef="#br0" timeOffset="138038.9845">11577 5881 1044,'0'0'93,"0"0"-77,0 0 190,0 0-114,0 0-18,0 0-30,-16-19-42,12 54-2,2 8 20,2 3-10,0-3-5,0-5-3,6-5-2,8-7-10,4-11-33,5-11 6,4-4 16,0-14 9,1-13 8,-3-6 4,-2-4 5,-7 0 1,-6 4 12,-7 6 1,-3 10 9,0 10-11,0 7-8,0 4-9,-2 20-18,-3 12 13,3 6 4,2 1 1,0-4-3,15-8-6,5-8 5,4-14-1,3-9 5,1-5 6,-1-21 4,-2-6 12,-7-6 9,-6-1 3,-6-1-9,-6 2-6,0 0-11,0 7-8,-4 9-10,0 9-21,1 10-67,3 3-108,0 6-309</inkml:trace>
  <inkml:trace contextRef="#ctx0" brushRef="#br0" timeOffset="138241.1819">12206 6002 1401,'0'0'10,"0"0"110,0 0-1,0 0-82,0 0-27,69-16-10,-43 16-4,-1 0-82,-5 0-182,-8 4-255</inkml:trace>
  <inkml:trace contextRef="#ctx0" brushRef="#br0" timeOffset="138399.247">12181 6171 1464,'0'0'22,"0"0"49,0 0 37,0 0-101,0 0-7,80-1-32,-45-2-120,-1-4-139,4-4-202</inkml:trace>
  <inkml:trace contextRef="#ctx0" brushRef="#br0" timeOffset="138676.8619">12659 5875 492,'0'0'293,"0"0"-286,0 0 126,0 0-27,0 0-42,0 0-2,-44 31 33,46-2-12,16 2 1,3-2-3,-1-1-15,-3-4-4,-8 0-32,-4-4-14,-5 0-13,0-3-3,-17-4-1,-6-5-36,-8-8-43,-2 0-66,3-16-79,5-12-104,11-6-184</inkml:trace>
  <inkml:trace contextRef="#ctx0" brushRef="#br0" timeOffset="139019.4683">12662 5857 594,'0'0'0,"0"0"0,83-33 42,-59 29 31,2 2-6,1 2-14,0 0 18,-7 0 23,-3 0-4,-8 6-39,-4 9-4,-4 8 17,-1 10-16,-1 2-12,-9 5-6,3-2-7,3-6-3,4-1-8,0-9-1,9-7-3,9-6-2,4-9 7,1 0 5,0-12-3,-2-9 5,-5-8 3,-3-3-1,-9-5-6,-4-1-11,0 0-5,-8 3-18,-5 9-4,0 10-16,0 10-14,-1 6-16,0 1-70,-1 12 6,5 1-75,8-4-154</inkml:trace>
  <inkml:trace contextRef="#ctx0" brushRef="#br0" timeOffset="139364.1823">13186 5855 531,'0'0'79,"0"0"-22,0 0 120,0 0-69,0 0-26,0 0-5,43 15-2,-43 5 6,0 5-14,-3 6-12,-5 4-10,3-1-8,5-2-16,0-4-11,5-8-5,13-6 1,3-7 0,4-7 12,0-2 17,0-19 6,-4-6 16,-2-8-8,-5-2-13,-6-2-7,-6 1-15,-2 7-9,0 7-5,-8 9-12,-8 9-9,-6 6-25,-10 5-71,-4 13-87,3 3-252</inkml:trace>
  <inkml:trace contextRef="#ctx0" brushRef="#br0" timeOffset="141013.4946">13852 5890 1078,'0'0'61,"0"0"-34,0 0 149,78-53-81,-50 53-42,-1 7-13,1 15-18,-8 8-10,-9 1-11,-11 4 2,0-3-6,-11-2-8,-8-5-29,1-8-3,4-7 16,6-10 13,6-2 14,2-17 34,0-10-7,13-5 16,7-5-22,5 1-9,3 3-12,2 7-3,6 7-63,4 11-45,-4 10-122,-5 0-126,-9 9-74</inkml:trace>
  <inkml:trace contextRef="#ctx0" brushRef="#br0" timeOffset="141690.4897">14280 5868 686,'0'0'256,"0"0"-3,0 0-62,0 0-118,0 0-46,0 0-8,-47 25-1,28-5-16,3 1-2,5 1 0,4-5-32,6-4-16,1-6-5,0-7 19,10 0 34,4-7 12,5-9 17,0-1 24,-2 1 20,-6 6-7,-4 4-12,-3 4-26,-3 2-24,4 0-4,2 10-10,3 5-6,1 2-31,1-1-57,2 0-15,4-3-78,3-4-8,5-7 36,4-2 69,3-2 100,0-14 34,-1-4 101,-2-5 52,-6 0-91,-9-2 9,-10 2-36,-5 6-24,-8 3-24,-13 6-17,-5 9-4,-2 1-1,-1 15-6,3 9 4,5 4-5,7 1 0,8-5-7,6-5-10,1-7-3,17-5 13,4-7 12,4-1 3,3-18 7,2-10 8,2-9 3,-1-9-5,-5-5-4,-4-8 0,-6-8 13,-7-4-6,-3 0 19,-5 7-15,-2 13 15,0 18 39,0 16-35,0 11-7,0 7-16,-9 20-16,-2 21 0,-2 22 1,1 13 16,3 9-9,0 2-8,0-2 9,-3-4-9,2-7 0,0-7-13,5-8-67,5-12-60,0-16-98,9-17-128,9-14-234</inkml:trace>
  <inkml:trace contextRef="#ctx0" brushRef="#br0" timeOffset="141892.5501">14955 5624 1251,'0'0'100,"0"0"-68,0 0 74,0 0-79,10 87 19,-22-17 2,-8 7-21,-6 0-17,-2-3-7,1-5-3,4-10-4,10-9-65,8-10-117,5-16-130,7-11-158</inkml:trace>
  <inkml:trace contextRef="#ctx0" brushRef="#br0" timeOffset="142184.4447">15148 5971 966,'0'0'0,"0"0"0,0 0 8,-64 40 12,48-9 4,11 0-5,5-3 22,11-5 41,8-5 59,0-4-19,-3-6-19,-5 0-28,-5-2-46,-6 2-28,0 1-1,-18 2-49,-15-2-43,-9-2-51,-5-5-126,3-2-203</inkml:trace>
  <inkml:trace contextRef="#ctx0" brushRef="#br0" timeOffset="142793.1307">15157 6226 1287,'0'0'11,"0"0"11,0 0 70,82-42-60,-61 31-9,0-3-2,-4-2-2,-4-3-5,-5 3-1,-4 1-2,-4 6-6,0 3-2,-12 5-6,-10 1-3,-3 9 3,-3 14-1,5 8-3,8-1 5,8 0-2,7-6-2,3-6-7,18-4 2,12-6-10,10-8-28,5 0-62,1-10-95,0-4-32,-6-4-49,-5-4-13,-5 0 300,-10 0 60,-8 3 129,-8 4 45,-7 4-6,0 5-52,-11 5-105,-10 1-28,-2 4 3,0 16-14,4 4-16,7 4-8,10-3-6,2-3 5,11-5-7,16-7-1,4-8-5,6-2 4,0-2-23,0-12-96,-3-3-210</inkml:trace>
  <inkml:trace contextRef="#ctx0" brushRef="#br0" timeOffset="146117.1254">12493 7364 540,'0'0'139,"0"0"-37,0 0 69,0 0-48,0 0-40,0 0-14,0 0-23,6-13-9,-6 13-22,0 0-14,-9 0-1,-5 1-4,-2 3-3,2 1-16,5-4 4,2-1 13,5 0 6,1 0 5,1-1 21,0-6 18,0-2-29,0 0-1,1 0-1,8 0 0,2 0-2,4 4 0,4 3 4,2 2-1,0 9 1,-5 11 0,-5 7-7,-11 4 2,0 1-4,-11 4-6,-10-3-4,-5-6-5,-2-6-16,0-6-3,1-7 4,4-8 16,4 0 8,6-9 17,6-7 30,6 1 16,1 1-7,0 5-17,11 1-12,6 8-17,7 0-10,4 4 0,1 10-4,1 3 2,-2 1-7,-1-3-46,-1-2-64,-1-4-37,-2-5-133,1-4-161</inkml:trace>
  <inkml:trace contextRef="#ctx0" brushRef="#br0" timeOffset="146452.5223">12783 7403 939,'0'0'88,"0"0"40,0 0 77,0 0-95,0 0-63,0 0-39,24-5-6,-16 36 13,1 2-14,-2-3 1,0-4-2,-2-5-45,3-6-30,-1-8-63,2-7-50,0 0 26,2-12-3,-1-8 75,-3-4 90,0-1 95,-3 3 54,-1 4 3,-3 5 42,0 7-49,0 4-38,0 2-26,1 0-39,2 6-39,2 10 2,2 5 0,0 2 2,1-3-6,-3-2-1,1-3-38,-1-1-85,-3-5-87,-2-5-141,1-4-253</inkml:trace>
  <inkml:trace contextRef="#ctx0" brushRef="#br0" timeOffset="146642.1846">12806 7345 893,'0'0'397,"0"0"-360,0 0 134,0 0-77,62-14-57,-10 14-5,8 0-18,0 2-14,-8 7-16,-15 5-77,-12 2-208,-16 1-336</inkml:trace>
  <inkml:trace contextRef="#ctx0" brushRef="#br0" timeOffset="146925.0132">12157 7793 1416,'0'0'2,"0"0"19,82 0 93,-29 4-42,16-3-20,14-1-26,14 0 0,7-12-9,-7-2-8,-10 2-9,-15 0-3,-20 7-24,-15 1-67,-16 4-152,-14 0-229</inkml:trace>
  <inkml:trace contextRef="#ctx0" brushRef="#br0" timeOffset="147420.1096">12541 8000 866,'0'0'407,"0"0"-375,0 0 76,0 0-3,0 0-74,0 0-27,-24 48 2,19-21 1,3 2-2,2 2-4,0-3-1,14-5-1,6-4-1,7-7 2,5-8 3,4-4-3,-2-3-3,-4-13-5,-9-6 8,-7-4 0,-7-1 2,-7 1 1,0 6 1,0 7 7,0 7-6,-3 6 1,-1 0-6,2 13-10,2 10 7,0 6 3,0-2 0,16-4 3,4-4 4,5-6 0,5-8 3,3-5 7,0-3 2,-1-14 5,-6-6 3,-7-4-2,-4-4-4,-8-1-7,-7-2 0,0 3-12,-7 1-2,-9 1-15,1 7-17,1 8-44,2 10-102,6 4-235</inkml:trace>
  <inkml:trace contextRef="#ctx0" brushRef="#br0" timeOffset="148096.5321">11214 8712 1130,'0'0'157,"0"0"-115,0 0 147,0 0-90,0 0-54,0 0-29,15 0-7,6-1-6,9-4-3,3-5-20,0-1-157,-4 1-244</inkml:trace>
  <inkml:trace contextRef="#ctx0" brushRef="#br0" timeOffset="148262.8472">11243 8848 1496,'0'0'29,"0"0"23,0 0 74,0 0-84,0 0-28,0 0-14,49 0-5,-13 0-73,6-7-207,-1-10-561</inkml:trace>
  <inkml:trace contextRef="#ctx0" brushRef="#br0" timeOffset="161039.2658">15052 4402 1344,'0'0'0,"0"0"-11,0 0 11,-9 63 26,-1-23-5,-1-1-11,3-3-10,5-7 0,3-7-12,0-7-27,14-10-19,7-5 40,3-6 17,1-17 2,0-6 8,-4-5 3,-3 0 3,-6 5 23,-4 8 4,-5 9-3,-1 10-10,-2 2-17,3 10-12,1 11-4,5 5 4,3 0 2,3-3-1,5-6 0,5-5 2,1-7 0,1-5 2,-2-2 2,-1-16 8,-4-8 18,-5-7 5,-1-4 4,-7-3-6,-4-2-19,-3 8-10,0 9-7,0 12-15,0 11-26,0 2-58,0 6-137,0 10-146,12 4-118</inkml:trace>
  <inkml:trace contextRef="#ctx0" brushRef="#br0" timeOffset="161191.4531">15596 4527 1400,'0'0'19,"0"0"26,0 0 77,0 0-106,0 0-16,76-26-62,-54 26-186,-2 0-355</inkml:trace>
  <inkml:trace contextRef="#ctx0" brushRef="#br0" timeOffset="161339.5369">15653 4636 1112,'0'0'207,"0"0"-200,0 0 36,0 0 0,62 0-43,-31-8-95,2-2-254,0-5-260</inkml:trace>
  <inkml:trace contextRef="#ctx0" brushRef="#br0" timeOffset="161878.8176">16006 4320 1055,'0'0'152,"0"0"-130,66-25 127,-48 25-70,-3 20-43,-3 9-18,-8 8-4,-4 5-7,0-2-4,-11-3-3,-2-7-3,4-6-11,4-7-12,5-7-15,0-7 9,16-3 16,6-4 3,5-14-29,1-7-9,0-6-40,-4-4 0,-3-5 17,-4 1 3,-3 5 53,-4 9 18,-3 10 65,-4 8 48,1 7-8,-1 0-29,3 20-53,0 9 1,0 7 14,-2 3-23,0-3-7,-1-6-8,3-6-2,-1-11-41,4-8-61,3-5-15,6-9 22,0-13-4,-1-8 101,-2-4 26,-2-1 78,-4 6 25,-1 8-9,-4 11-32,-1 6-5,-1 4-28,0 10-46,5 15-1,-1 9-8,-2 2 6,1 0-5,-3-4-1,-1-5-22,-1-7-73,0-8-41,0-8-125,-3-4-169</inkml:trace>
  <inkml:trace contextRef="#ctx0" brushRef="#br0" timeOffset="162223.882">16390 4349 953,'0'0'163,"0"0"-139,90-72 116,-42 52-81,6-2-47,5 3-11,0-1-1,-4 0 1,-4 1-1,-9 0 0,-8 0 3,-9 2 1,-12 2 3,-8 3 3,-5 4 14,-6 6-5,-15 2-19,-7 7-5,-3 21 2,0 18 3,5 15 5,7 14 26,6 9 15,8-1 14,3-5-8,2-6-14,0-12-16,0-7-14,0-13-3,0-9-5,0-11-13,0-9-23,0-9-43,-9-2-49,-4-13-60,-2-12-140,0-9-287</inkml:trace>
  <inkml:trace contextRef="#ctx0" brushRef="#br0" timeOffset="162338.5715">16673 4519 1117,'0'0'142,"92"-25"-121,-25 12 93,10-1-114,-4 3-45,-9 3-374</inkml:trace>
  <inkml:trace contextRef="#ctx0" brushRef="#br0" timeOffset="163102.8754">15900 5160 789,'0'0'233,"62"-51"-230,-34 24 33,-8 0 116,-10 4-110,-10 4-1,0 5 1,-20 6-18,-11 7-18,-5 2-4,-4 25-1,5 15 10,7 17 21,15 12 15,8 6-10,5 2-12,0-5-10,0-3-7,0-8-2,-2-7-6,-5-9 0,0-13-28,2-13-45,-4-10-51,0-10-142,0-7-192</inkml:trace>
  <inkml:trace contextRef="#ctx0" brushRef="#br0" timeOffset="163255.001">15620 5463 1079,'0'0'141,"0"0"-124,73-29 127,-33 22-59,10-2-66,11 0-19,7-1-8,0-4-173,-4 1-338</inkml:trace>
  <inkml:trace contextRef="#ctx0" brushRef="#br0" timeOffset="163488.181">16208 5393 1109,'0'0'117,"0"0"-68,0 0 106,0 0-83,0 0-45,79 0-27,-58 0-87,-8 0-187,-8 0-308</inkml:trace>
  <inkml:trace contextRef="#ctx0" brushRef="#br0" timeOffset="163625.977">16171 5508 1129,'0'0'204,"0"0"-185,0 0 88,0 0-71,65 0-36,-45-2-94,-2-4-236,-2-3-497</inkml:trace>
  <inkml:trace contextRef="#ctx0" brushRef="#br0" timeOffset="171383.4791">11968 8492 1172,'0'0'25,"0"0"-22,-8 56 36,3-7 4,3 2-18,2 2-2,0-8-12,2-8-6,12-10-4,6-11-1,3-9 0,8-7 10,0-9 2,-2-16 5,-4-11 20,-7-5 15,-11-8-7,-7-1-10,-2 3-12,-15 9-15,-3 10-4,0 13-1,0 11-3,1 4-6,1 1-6,1 14-28,5 5-48,6 3-66,6 0-167,0-4-393</inkml:trace>
  <inkml:trace contextRef="#ctx0" brushRef="#br0" timeOffset="171546.8086">12303 8686 1180,'0'0'264,"0"0"-239,0 0 122,0 0-83,0 0-53,0 0-11,25-17-41,-20 26-111,2 3-132,0-4-240</inkml:trace>
  <inkml:trace contextRef="#ctx0" brushRef="#br0" timeOffset="172013.2775">12600 8560 901,'0'0'67,"0"0"91,0 0-9,0 0-69,0 0-40,0 0-12,-5-19-13,-7 38-14,-2 10 11,-4 10 4,4 5 7,4 1-7,7-3 1,3-6-8,0-3 4,15-7-8,4-7-1,3-5 6,3-8 2,1-6 4,2 0 1,-1-13 0,-5-9-1,-6-5 3,-5-7-8,-10-4-1,-1-6-6,-8 2-3,-10 5 2,-5 8-3,1 12-6,-1 8-10,2 7-15,3 2-31,2 0-39,5 4-77,11 2-175,0-1-422</inkml:trace>
  <inkml:trace contextRef="#ctx0" brushRef="#br0" timeOffset="172213.7086">12890 8541 1013,'0'0'465,"0"0"-452,0 0 50,0 0 17,5 76-9,-5-29-29,-3 0-21,-3-5-15,1-2-6,4-3-8,1-3-60,0-5-103,13-8-176,3-11-236</inkml:trace>
  <inkml:trace contextRef="#ctx0" brushRef="#br0" timeOffset="172624.2561">13058 8650 487,'0'0'544,"0"0"-505,58-62 143,-34 60-43,2 2-78,-1 18-27,-5 11-5,-6 8-6,-10 6-16,-4-1-7,-3-2-1,-7-2 0,5-5-18,5-11 8,0-6-10,18-9 0,9-7 16,8-9 5,1-14 1,-3-8 2,-4-6 1,-7-4 0,-8-1 2,-6-1-5,-7 10 7,-1 13-6,0 9-1,0 11-1,0 11-17,2 14 17,8 13 3,8 3 35,5-1 11,1 0 9,-3-2-26,-6 1-7,-8 0-17,-7-4-8,0-4-5,-18-10-31,-4-11-80,-4-10-126,5-11-132,4-19-256</inkml:trace>
  <inkml:trace contextRef="#ctx0" brushRef="#br0" timeOffset="172731.6786">13466 8826 463,'0'0'472,"55"-71"-334,-19 42 16,8 6-92,5 4-62,0 8-58,-5 5-243,-5 6-423</inkml:trace>
  <inkml:trace contextRef="#ctx0" brushRef="#br0" timeOffset="173016.2248">13939 8682 752,'0'0'405,"0"0"-400,0 0 28,-39 62 52,23-23-32,6-1-27,10-3-16,0-4-1,20-8-7,9-6 4,6-9 5,3-8 6,1 0 13,-5-15 5,-7-6 10,-11-3 7,-8 0-9,-8 4-23,0 6 2,-10 7-22,-7 7-3,-1 4-6,0 15 5,1 9 1,4 6 1,5-3-7,5 0-46,3-4-79,7-7-124,14-11-316</inkml:trace>
  <inkml:trace contextRef="#ctx0" brushRef="#br0" timeOffset="173813.0678">14420 8523 1354,'0'0'158,"0"0"-122,0 0-7,0 0 20,38 87 5,-29-34-27,-8-2-18,-1-1-7,0-4-4,-2-5-26,-1-7-63,3-8-107,3-12-154,14-14-200</inkml:trace>
  <inkml:trace contextRef="#ctx0" brushRef="#br0" timeOffset="173976.6458">14575 8732 918,'0'0'272,"15"-79"-152,-11 56 66,-3 10-43,-1 9-58,0 4-40,2 12-34,3 16-9,0 11 8,0 5-1,-3-1-9,2-1-5,-4-2-34,0-2-84,0-5-211,0-8-332</inkml:trace>
  <inkml:trace contextRef="#ctx0" brushRef="#br0" timeOffset="174511.808">14410 8813 1379,'0'0'35,"0"0"-10,94-32 91,-52 27-73,0 5-41,1-3-2,-6 2-52,-5-1-52,-6-4-3,-4 3-22,-5-3 19,-1 0 39,0 2 71,-2 0 28,2 2 52,-1 2 17,-3 0-12,-3 6-38,-7 8-32,-2 8-8,-4 3 0,-12 2-3,-2 1-2,2-4-1,6-7-1,6-4 1,4-5-1,7-2 8,16-2 57,8 2 39,3-1-15,-5 1-19,-4 4-42,-11 7-17,-11 6-11,-3 9-5,-22 3 0,-15 3-3,-8-5-23,1-7-17,6-9-7,13-11 16,12-6 39,10-3 2,3-11 70,7-1 16,16 1-19,4 5-13,5 6-13,-1 3-18,-1 1-17,-5 13-2,-2 6-6,-1 5-3,-1 4-19,-3 4-65,0 3-32,-4-1-111,2-8-250</inkml:trace>
  <inkml:trace contextRef="#ctx0" brushRef="#br0" timeOffset="193412.4992">6457 9385 801,'0'0'201,"0"0"-199,0 0 50,0 0 35,0 0-44,-68 62-21,41-50-6,3-6-16,4-6 3,6 0 1,7-11 6,7-5 30,0-5 38,10 0 3,12 4-11,3 3-13,3 10-1,3 4-20,-3 10-20,-3 20-8,-7 10-5,-15 11-1,-3 6-2,-19 0 1,-13-5-1,-4-8-19,-2-12-23,3-13-4,1-12 16,9-7 30,5-12 8,7-12 25,7-2 27,6 1-9,0 6-16,13 7 6,8 11-20,7 1-21,6 13-3,3 10-1,1 4 1,-4 4-1,-2 0-41,0-3-46,-3-9-151,-1-12-307</inkml:trace>
  <inkml:trace contextRef="#ctx0" brushRef="#br0" timeOffset="193587.1589">6850 9490 1138,'0'0'226,"0"0"-214,0 0 68,0 0-20,14 87-7,-17-38-28,-12-3-17,-3-4-8,2-6-33,2-11-149,2-14-158,4-11-309</inkml:trace>
  <inkml:trace contextRef="#ctx0" brushRef="#br0" timeOffset="193735.4538">6746 9610 989,'0'0'187,"0"0"19,0 0 0,0 0-128,0 0-63,0 0 8,59 44 0,-39-10-11,-3 6-12,1 1-7,0 2-80,4-6-304,3-7-596</inkml:trace>
  <inkml:trace contextRef="#ctx0" brushRef="#br0" timeOffset="194190.0563">7147 9583 282,'0'0'676,"-10"-54"-657,10 30 139,0 1 28,9 6-71,7 0-35,4 9-29,-1 6-29,-1 2-16,-4 9-6,-5 16-4,-9 10-4,0 5-13,-14 1-33,-7-1-17,1-6-5,6-6 36,6-10 23,8-6 17,0-5 3,13-4 40,8 1 59,3-1-7,-3 2-20,-2 4-27,-6 5-34,-8 5-6,-5 8-8,-5 0 0,-16 1 1,-6-3-1,-2-7-56,1-11-96,8-7-81,10-11-202</inkml:trace>
  <inkml:trace contextRef="#ctx0" brushRef="#br0" timeOffset="194367.208">7501 9694 1595,'0'0'23,"0"0"49,0 0 8,0 0-80,0 0-13,0 0-35,18 17-96,-20-6-253,2-6-400</inkml:trace>
  <inkml:trace contextRef="#ctx0" brushRef="#br0" timeOffset="194552.3503">7655 9513 478,'0'0'885,"0"0"-845,0 0 128,0 0-114,0 0-42,3 82 41,-3-31-24,0-3-14,0-2-15,4-4-3,3-3-51,5-9-188,2-13-162</inkml:trace>
  <inkml:trace contextRef="#ctx0" brushRef="#br0" timeOffset="194884.9245">7807 9617 1053,'0'0'207,"0"0"-61,0 0 56,0 0-143,0 0-54,0 0-4,9 49 3,1-15-1,2-3-2,2-8-1,8-7-15,4-11-50,1-5-9,2-11 2,-4-13 39,-5-8 33,-5-3 4,-6 1 26,-7 5 16,-2 5 1,0 10 2,0 10-6,-4 4-37,-1 13-2,-2 12-4,7 10 4,0 3-4,0-1-1,0 0-2,0-2-3,7-5-104,4-6-100,2-7-45,5-12-400</inkml:trace>
  <inkml:trace contextRef="#ctx0" brushRef="#br0" timeOffset="195093.9326">8478 9587 1544,'0'0'16,"0"0"40,0 0-13,0 0-35,-4 70-4,-15-31 2,-3 2 1,1-5-7,3-3-83,6-7-157,3-12-162</inkml:trace>
  <inkml:trace contextRef="#ctx0" brushRef="#br0" timeOffset="195338.2333">8339 9598 755,'0'0'190,"0"0"-149,0 0 113,0 0-72,0 0 8,0 0 3,45 20-20,-31-6-11,2 6-20,4 3-20,1 6-10,2 2-9,2 1-3,1 5-11,-1-3-106,-1-4-59,-4-11-636</inkml:trace>
  <inkml:trace contextRef="#ctx0" brushRef="#br0" timeOffset="196420.14">3109 10440 1220,'0'0'175,"0"0"-78,0 0 42,0 0-78,105-49-39,-49 39-7,-5 4-15,-11 6 0,-14 0-41,-17 17-111,-9 6-190,-9 5-206</inkml:trace>
  <inkml:trace contextRef="#ctx0" brushRef="#br0" timeOffset="196561.8493">3112 10649 1094,'0'0'137,"0"0"38,0 0-32,0 0-62,0 0-60,0 0-10,97 30-11,-44-22-57,6-4-163,2-4-209,4 0-389</inkml:trace>
  <inkml:trace contextRef="#ctx0" brushRef="#br0" timeOffset="196976.4113">3885 10450 678,'0'0'489,"0"0"-398,0 0 16,0 0-43,0 0-24,-69 80 6,62-38-4,7-4-30,0-4-10,10-6-2,8-10-6,5-11-4,2-7-15,0-7 19,0-17 6,-2-4 6,-7-3 5,-4 2-5,-5 4 12,-4 9 0,-2 6-2,1 10-10,1 1-6,1 21-21,3 10 19,2 8 2,0-1 0,0-6 5,0-8-4,7-13 1,-2-10-1,3-4 5,2-21 24,1-9 24,-3-7-12,-2-3 4,-5-1-17,-4 0-8,-3 5-21,-3 10 0,0 10-20,2 18-55,3 0-104,5 21-425</inkml:trace>
  <inkml:trace contextRef="#ctx0" brushRef="#br0" timeOffset="197260.4598">4482 10423 547,'0'0'1031,"0"0"-1008,0 0 65,0 0-38,0 0-30,-16 63 23,2-15-16,0-2 10,5 0-17,5-4-1,1-1-10,3-7-5,0-6-2,0-8-2,0-5 2,0-8-1,9 1 10,3-4 11,8-1-2,10-2-11,11-1-8,11 0-1,9 0-37,7-4-116,4-13-129,-2-4-1225</inkml:trace>
  <inkml:trace contextRef="#ctx0" brushRef="#br0" timeOffset="197688.9788">5244 10690 1061,'0'0'386,"0"0"-357,0 0 107,0 0-58,0 0-54,79-9-13,-49 9-11,-8 0 0,-7 0-49,-9 5-103,-6 1-222,0-1-310</inkml:trace>
  <inkml:trace contextRef="#ctx0" brushRef="#br0" timeOffset="197814.8347">5185 10821 990,'0'0'511,"0"0"-442,0 0 69,0 0-85,75-10-39,-43 7-14,-1 3-28,3 0-127,1-7-380</inkml:trace>
  <inkml:trace contextRef="#ctx0" brushRef="#br0" timeOffset="205787.4676">6277 10370 1016,'0'0'145,"0"0"-120,0 0 33,0 0 59,0 0-44,0 0-63,0 0-5,3 35-2,-2 13 13,13-3 18,2-6 7,2-4 8,0-6-1,-6-2-26,-1-3-10,-6-2-4,-5-4-8,0-6-4,-12-4-41,-8-8-94,-2-2-150,-4-20-273</inkml:trace>
  <inkml:trace contextRef="#ctx0" brushRef="#br0" timeOffset="205915.1291">6302 10334 1213,'0'0'57,"82"-77"-14,-38 52 49,1 9-64,0 9-28,-2 7-27,-4 7-146,-7 15-66,-10 6-209</inkml:trace>
  <inkml:trace contextRef="#ctx0" brushRef="#br0" timeOffset="206166.7747">6701 10394 595,'0'0'345,"0"0"-127,0 0-27,8 71-82,-8-39-46,-11 5 0,4 1-31,2-1-25,5-7-2,1-5-3,15-11-2,6-7-2,1-7 2,0-7 6,0-14 6,-7-10-6,-5-3 1,-7-8-3,-4-4-4,-11-2 0,-12 1-7,-4 5-21,4 15 1,7 13-10,7 10-40,9 4-43,0 6-99,11 7-74,15-3-165</inkml:trace>
  <inkml:trace contextRef="#ctx0" brushRef="#br0" timeOffset="206372.2858">7139 10340 1066,'0'0'261,"0"0"-242,0 0 141,0 0-74,0 0-63,0 0-16,28 75 11,-53-33-10,-4-1 0,-4-4-8,4-6 3,8-7-3,10-11-12,11-6-73,0-7-52,18 0 15,5 0-52,5-7-142,-4-3-242</inkml:trace>
  <inkml:trace contextRef="#ctx0" brushRef="#br0" timeOffset="206835.9208">7060 10425 1188,'0'0'117,"0"0"-79,0 0 20,0 0 17,-26 94 14,18-48-53,8 1-21,0-4-4,0-8-7,11-9-4,5-12-2,6-13 1,6-1 1,4-27 16,2-11 7,-2-8 11,-6-5 4,-9-2 6,-10 2-20,-7 2-15,-7 9-9,-17 11 0,-4 14-6,-4 12-11,2 3-15,2 16-9,1 9-32,6 5-61,6 1-128,8-6-194</inkml:trace>
  <inkml:trace contextRef="#ctx0" brushRef="#br0" timeOffset="207240.0288">7831 10437 1180,'0'0'249,"0"0"-232,0 0 74,0 0-47,0 0-18,-45 101 35,13-46-35,-7 2-19,1-3-7,-1-5-1,5-7-49,9-15-166,9-17-194</inkml:trace>
  <inkml:trace contextRef="#ctx0" brushRef="#br0" timeOffset="207414.5556">7575 10507 851,'0'0'555,"0"0"-488,0 0 69,0 0-46,0 0-54,0 0-11,70 55 23,-43-14-22,-2 3-26,0 3 0,-2 0-27,-1-4-89,-3-8-214,-1-12-509</inkml:trace>
  <inkml:trace contextRef="#ctx0" brushRef="#br0" timeOffset="208328.0784">8122 10519 1237,'0'0'109,"26"-85"-76,-6 57 98,0 16-45,8 12-33,6 27-43,2 20-9,-7 15 13,-17 9-13,-12 3-1,-18-2-1,-14-6 0,-5-10-27,-3-12-33,6-15-11,7-18 18,6-11 20,7-16 34,8-15 14,6-7 50,0 1 20,13 5-20,4 8-11,2 13-11,2 11-22,5 4-20,5 18-4,0 9 0,1 2-2,-5 2-13,-3-2-43,1-7-65,-5-9-145,3-11-222</inkml:trace>
  <inkml:trace contextRef="#ctx0" brushRef="#br0" timeOffset="208823.9815">8569 10668 1100,'0'0'52,"0"0"53,0 0 47,0 0-108,0 0-43,2 69 0,-2-20 1,10-3-2,10-9-3,5-11-22,6-14-20,1-12 26,0-1 18,-5-23 2,-4-9 6,-7-8 37,-7-4 25,-7 1 12,-2 2-25,-13 4-30,-8 6-26,1 10-3,6 9-27,7 10-11,7 3-35,3 3-7,18 9 52,10 5 31,5 1 1,1 1 4,-1 2 21,-7-2 13,-8 2-9,-5-1-2,-9 3-5,-2 1-6,-3 1-4,2-3-4,0-4-3,6-7-6,4-5 1,7-6 5,3-2 0,4-19-1,-5-7-2,-8-6 6,-10-7 8,-5-2 3,-9 2-10,-15 6-2,-2 10-8,0 12 0,6 9-11,5 4-27,7 4-56,8 11-103,0 1-273</inkml:trace>
  <inkml:trace contextRef="#ctx0" brushRef="#br0" timeOffset="209040.6675">9584 10575 1478,'0'0'101,"0"0"-54,0 0 45,0 0-74,0 0-13,-58 69 7,20-24-6,-1-1-6,3-4-8,8-5-94,5-12-163,12-15-201</inkml:trace>
  <inkml:trace contextRef="#ctx0" brushRef="#br0" timeOffset="209200.5949">9379 10646 1238,'0'0'180,"25"-54"-57,-16 43 29,-5 9-72,3 2-40,3 14-40,5 13-3,5 10 3,1 5 0,-3 0-6,2-1-49,2-8-81,5-8-159,3-12-309</inkml:trace>
  <inkml:trace contextRef="#ctx0" brushRef="#br0" timeOffset="209380.4805">9731 10607 947,'0'0'471,"0"0"-420,5-61 131,-5 60-70,0 1-86,0 20-23,0 12 3,-2 10-4,0 7-1,2-2-1,0-2-25,0-10-73,16-14-178,9-15-152,6-6-405</inkml:trace>
  <inkml:trace contextRef="#ctx0" brushRef="#br0" timeOffset="209638.5223">9927 10675 1275,'0'0'78,"0"0"63,0 0-19,0 0-91,0 0-21,0 0-5,-18 54 5,27-20-6,12-3 0,3-6-3,2-8-1,1-9 2,-4-8 2,0-2 3,-4-19 15,-7-7 9,-5-7 5,-7-4-12,0-1-12,-14 4-8,-8 3-4,-3 11-5,1 8-20,2 12-5,6 2-15,5 12-17,5 11-105,6 0-172,0-3-395</inkml:trace>
  <inkml:trace contextRef="#ctx0" brushRef="#br0" timeOffset="209837.6571">10186 10301 1394,'0'0'83,"0"0"17,0 0-7,0 0-71,85-39-22,-53 39-6,-1 9-72,-1 2-152,-2-3-236</inkml:trace>
  <inkml:trace contextRef="#ctx0" brushRef="#br0" timeOffset="210148.8256">10558 10151 1204,'0'0'54,"0"0"50,38-59 58,-26 52-109,1 6-40,-1 1-13,-4 6-2,-3 13-3,-5 6-4,0 6 9,0 0-1,-6-5 1,5-5-4,1-5 4,2-2 2,15-2 5,4-1 36,0 2 27,-2 0-18,-8 4-27,-6 2-19,-5 4-5,-9 5-1,-21-2-4,-8 0 2,-8-6-18,-2-10-78,7-10-158,12-4-466</inkml:trace>
  <inkml:trace contextRef="#ctx0" brushRef="#br0" timeOffset="212284.0767">5474 11501 926,'0'0'231,"0"0"-150,0 0 88,0 0 12,0 0-97,0 0-44,67-20-19,-28 14-10,2 1-8,-2 1-3,-7 4-14,-9 0-56,-12 11-160,-11 8-205,-4 1-355</inkml:trace>
  <inkml:trace contextRef="#ctx0" brushRef="#br0" timeOffset="212427.7049">5517 11692 1204,'0'0'215,"0"0"-199,0 0 119,0 0-38,70 0-73,-37 0-17,2 0-7,3 2-46,3-1-141,4-1-178,0-1-287</inkml:trace>
  <inkml:trace contextRef="#ctx0" brushRef="#br0" timeOffset="212622.7558">6195 11387 334,'0'0'835,"0"0"-784,0 0 124,0 0-1,0 0-133,0 0-28,-2 62 39,-8-2-11,3 2-15,4-6-16,3-6-7,0-8-3,2-9-6,11-9-52,8-13-92,5-11-139,5-5-180</inkml:trace>
  <inkml:trace contextRef="#ctx0" brushRef="#br0" timeOffset="213139.7405">6415 11492 670,'0'0'235,"0"0"-215,0 0 113,0 0 47,0 0-128,0 0-47,-26 27-1,17 8 4,2 1 4,7-3 10,0-2 7,8-7 2,11-7-5,2-8-3,3-5-1,-3-4 2,1 0-8,-5-6 8,-8-8-18,-5-3-6,-4-6-28,0-6-18,-5-2 7,-3-3 23,8-1 6,0 3 10,13 4 10,10 10 38,9 7-7,2 8-12,2 3 6,-2 12-10,-6 14-9,-10 9-9,-8 5-6,-10 4-1,0 0 2,-1-5 2,-4-7-3,5-11-1,0-7-3,10-11 2,10-3 2,1-9 2,4-14 3,-1-7-1,-7-6 1,-4-3 2,-10-2 2,-3 1-4,-10-2-3,-14 8-6,-6 7-5,-2 14-8,7 13 0,5 0-5,6 18-41,7 9-57,7 0-130,2-2-362</inkml:trace>
  <inkml:trace contextRef="#ctx0" brushRef="#br0" timeOffset="213717.5397">7126 11715 1055,'0'0'56,"0"0"-39,0 0 143,0 0-85,63-11-59,-39 16-8,0 3 5,1-3 4,-1-1-3,-3-2 1,-4-2-8,-4 0-4,-3-2 1,-3-11-3,-3-6-1,3-7-14,0-6 14,3-3 0,5 2 15,2 2 25,2 6 35,-1 9-8,-2 7-27,2 9-26,-1 3-8,1 23-6,-4 10-5,-8 7 3,-6 5 1,-2-1 0,-9-3 2,1-9 5,8-11-4,2-8-1,20-11 0,26-5 1,25-8 14,19-16-16,15-5-99,-2-5-254,-8-3-878</inkml:trace>
  <inkml:trace contextRef="#ctx0" brushRef="#br0" timeOffset="215335.2743">1714 11991 787,'0'0'167,"0"0"-160,0 0 26,0 0 112,0 0-23,0 0-82,68 0 8,-24 0-10,1 0-8,-3 0-12,-7-1 3,-5-2-11,-9 0 1,-7 1-5,-8 1-4,-6 1-2,0 0-15,-11 5-26,-12 11 22,-2 6 19,-2 3 0,4 2-3,2 2 2,1-1-1,1-4 2,2-5 0,7-8 1,6-7-1,2-4 1,2 0 10,0-1 18,0-7 24,0 0-11,9 2-4,5 4-18,3 2-18,7 2-2,0 10-1,-3 2 1,-3 2-2,-6-1-1,-1-3-2,0-1-12,1-3-35,4-6-65,6-2-81,6-2-99,5-9-230</inkml:trace>
  <inkml:trace contextRef="#ctx0" brushRef="#br0" timeOffset="215882.9396">1339 11850 1032,'0'0'126,"0"0"-75,0 0 92,0 0-37,-62 41-46,55 8 21,5 15-14,2 6-29,0 3-1,5-5-8,2-6-22,-3-10-4,-1-6-3,1-7-6,5-12-34,5-12-97,8-15-203,17-6-273</inkml:trace>
  <inkml:trace contextRef="#ctx0" brushRef="#br0" timeOffset="216180.7868">2415 11987 1206,'0'0'211,"0"0"-115,0 0 22,0 0-33,0 0-48,7 58-12,-3-9 40,-1 6-12,-3 1-33,0-3-5,0-4-15,-5-1-3,1-7-7,4-9-86,0-9-35,8-15-233,11-8-370</inkml:trace>
  <inkml:trace contextRef="#ctx0" brushRef="#br0" timeOffset="216537.7206">2988 12291 1010,'0'0'158,"0"0"-5,0 0 36,0 0-68,0 0-59,0 0-29,0 0 0,0 0-17,8 0-6,7 0 1,8 0-7,3 0-1,1-2-3,0 0-27,-4-2-34,0 1-98,-6 0-137,-3 1-153</inkml:trace>
  <inkml:trace contextRef="#ctx0" brushRef="#br0" timeOffset="216725.1855">2921 12396 1242,'0'0'181,"0"0"-109,0 0 83,0 0-77,0 0-55,0 0-22,45 9-1,-17-4-22,1-2-88,2-2-134,-5-1-259</inkml:trace>
  <inkml:trace contextRef="#ctx0" brushRef="#br0" timeOffset="217173.4355">3879 12038 1362,'0'0'129,"0"0"-54,0 0 45,0 0-64,0 0-46,2 73 10,5-19 22,-3-1-28,-4-3-6,0-1-7,0-5-1,2-4-57,3-11-77,6-11-232,3-16-360</inkml:trace>
  <inkml:trace contextRef="#ctx0" brushRef="#br0" timeOffset="217547.6092">4058 12149 1089,'0'0'279,"0"0"-262,0 0 18,0 0-3,18 58 2,-2-18 0,-4 0-20,5-3-3,0-6-10,1-8-1,1-8 0,3-11-3,3-4-22,2-13 10,1-14-3,-6-7 18,-6-6 4,-7 2 7,-6 3 13,-3 6-1,0 11 15,0 10 8,0 7-12,-7 1-18,2 20-14,-1 11 4,-1 10-4,2 5 5,3 0-2,2-3-4,0-7-1,0-7-8,9-9-44,3-8-116,5-8-110,0-4-158</inkml:trace>
  <inkml:trace contextRef="#ctx0" brushRef="#br0" timeOffset="217789.6787">4566 12137 1347,'0'0'95,"0"0"-80,0 0 54,0 58 50,0-21-42,0 1-34,0-1-15,0-3-8,0-1-20,4-7-1,3-3-54,-1-6-109,0-8-249,0-9-322</inkml:trace>
  <inkml:trace contextRef="#ctx0" brushRef="#br0" timeOffset="218075.1873">4763 12253 1039,'0'0'282,"0"0"-274,0 0 10,0 0 59,10 59-36,-4-34-27,-1-3-6,2-4 1,-2-5-7,1-4 4,-1-5-4,-3-4 6,1 0-3,-2 0 13,-1 0 12,1-6-16,-1-2-14,0 0-11,1 2-44,4 0-104,0-1-155,2 1-408</inkml:trace>
  <inkml:trace contextRef="#ctx0" brushRef="#br0" timeOffset="218485.5726">5071 12118 1143,'0'0'251,"0"0"-198,0 0 44,0 0-45,0 0-42,0 0 2,-14 85 0,14-49 3,0-4-5,11-4-6,5-8-3,5-5 2,1-9 0,-1-6-1,4 0 3,-3-13 1,-1-8 2,-4-4-6,-7-2-1,-2 0 1,-6 3-2,-2 3 0,0 10 0,0 5 3,-3 6 4,-1 0-5,-2 15-1,0 17 1,5 16 5,1 13 6,0 7 7,0 2-13,4 1 1,-2-9-4,-2-8-4,0-7-4,0-15-32,0-9-84,0-16-218,-2-7-285</inkml:trace>
  <inkml:trace contextRef="#ctx0" brushRef="#br0" timeOffset="219237.3704">4656 12360 712,'0'0'230,"0"0"-180,0 0 62,0 0-11,0 0-71,0 0-20,7-14-7,-7 14-1,0 0-2,0 0 13,0 0 46,0 0 10,3 0-18,-3 0-24,4 0-22,3 0-4,-2 0-1,2 2 1,-3 2-1,-2-2 0,-2-1-1,0 0 1,0-1 1,0 0-1,0 0 1,0 0 6,0-9-2,0-1 3,0-2 21,5 1 6,6-1 2,3 2 6,2 5 4,0 1-18,0 4-14,-3 0-13,-4 13-2,-6 3-4,-3 4-3,0 0 5,-11-1-1,-6-6-9,-1-5-6,0-6 9,4-2 9,1-4 2,3-9 2,4-2 6,6 0 5,0 2-4,0 0-11,13 4-1,11 0-29,5 5-80,7 2-147,-2 2-223</inkml:trace>
  <inkml:trace contextRef="#ctx0" brushRef="#br0" timeOffset="219951.8674">5516 12423 555,'0'0'282,"0"0"-209,0 0 33,0 0 48,0 0-36,0 0-49,40-2-21,-8 11 18,2-2-5,-5-1-24,-6 0-15,-5-3-7,-4-2-8,-5-1-3,-3 0-3,-3 0-1,-3-2-8,0-9-20,0-6-45,-4-5 34,-1-4 34,4-2 5,1 0 17,5 3 16,11 5 6,7 6 1,1 4-8,4 8-10,4 2-10,-2 6-3,-2 17-5,-7 11-4,-11 5 0,-10 8-1,-5-1-2,-18-2 3,1-9 0,3-12 1,9-9-1,7-9 5,3-3-2,16-2-2,18 0 10,14-7-11,12-7-83,9-3-406</inkml:trace>
  <inkml:trace contextRef="#ctx0" brushRef="#br0" timeOffset="221349.6803">15986 6945 939,'0'0'12,"0"0"3,0 0 61,0 0-33,0 0-25,-30 67 32,30 4 34,0 21 2,10 18-35,7 17 6,1 16-21,-2 18 3,-1 19-7,-6 20-5,-4 21 0,-4 22-1,-1 17 4,0 19-12,0 21-2,-3 11 13,-2 15-7,1 8-6,1 8 1,0 9-3,2 2-5,1 4-6,0-2 7,3-3 11,10-5 5,2-13-13,5-2-13,4-14-3,2-80-31,6-79-37,4-86 71</inkml:trace>
  <inkml:trace contextRef="#ctx0" brushRef="#br0" timeOffset="222669.7428">17813 7096 1363,'0'0'73,"0"0"-47,0 0 98,70-35-105,-59 35-19,-4 0-23,-5 12-109,-2 2-163,-9 5-167</inkml:trace>
  <inkml:trace contextRef="#ctx0" brushRef="#br0" timeOffset="222798.488">17765 7259 985,'0'0'138,"0"0"-8,0 0 64,0 0-122,74 1-56,-40-1-16,6 0-126,7 0-259,7-9-440</inkml:trace>
  <inkml:trace contextRef="#ctx0" brushRef="#br0" timeOffset="223685.0979">18823 6501 1021,'0'0'93,"0"0"45,0 0 22,0 0-73,0 0-45,0 0-30,17 49 5,-3-12 46,-1 1-38,-2-1-15,-3-1-1,0-5-4,-1-5-3,1-7 0,-3-7 0,1-5 3,2-6 4,1-1 11,4-5 18,1-12-3,4-7-11,-4-6-9,-3-8-2,0-6-6,-3-5-4,3-1-3,-2 7 2,0 8-2,0 14-3,-5 9-40,-4 12-36,0 10-141,-4 17-274,-13 9-263</inkml:trace>
  <inkml:trace contextRef="#ctx0" brushRef="#br0" timeOffset="223892.4379">18665 6973 1010,'0'0'422,"0"0"-362,0 0 71,71-15-25,-12 6-63,14 5-9,5 2-10,-4 2-21,-8 0-3,-12 3-29,-10 7-58,-7-2-170,-6 2-283</inkml:trace>
  <inkml:trace contextRef="#ctx0" brushRef="#br0" timeOffset="224424.1656">18926 7260 1419,'0'0'71,"0"0"-66,0 0 97,0 0-18,0 0-60,70-32-12,-50 31 0,-1 0-1,-2 1-7,-5 0-4,-5 0 1,-4 0-1,1 0-3,-2 3-6,0 9-1,0 4-6,-2 3-2,0 3 1,-5 2-4,-7-1 19,-3 0-3,0-4-1,-2-3 2,0-5 4,5-2 3,5-5-2,3-2-1,4-2 5,0 0 7,0 0 10,0 0 4,0-8-10,2 1-6,5 0-3,2 2-2,0 1 3,0 2-4,0 2-1,3 0-1,2 0-2,1 2 0,3 8 0,-4 1 0,-2 0 0,1-2-1,-4-1 1,-1-3-2,2 0-16,2-3-22,8-2-53,3 0-121,3 0-213,0-10-445</inkml:trace>
  <inkml:trace contextRef="#ctx0" brushRef="#br0" timeOffset="224945.217">19813 7083 385,'0'0'299,"0"0"-113,0 0 60,0 0-7,0 0-94,0 0-67,16 0-31,2-3-21,3 2-6,3-2-19,-1 2-1,-2 1-32,-5 0-100,-8 0-206,-8 1-294</inkml:trace>
  <inkml:trace contextRef="#ctx0" brushRef="#br0" timeOffset="225092.8315">19783 7220 1173,'0'0'66,"0"0"-9,0 0 119,0 0-107,78 0-57,-54 0-12,-1 0-46,-2 0-125,1 0-150,-3 0-341</inkml:trace>
  <inkml:trace contextRef="#ctx0" brushRef="#br0" timeOffset="227194.3422">20658 6332 628,'0'0'206,"0"0"-109,0 0 132,0 0-62,0 0-111,0 0-22,2 80 91,5-29-38,-2-2-38,-2-3-31,-3-5 9,0-7-22,0-2-5,0-5 0,3-6-31,6-5-97,9-8-162,4-8-308</inkml:trace>
  <inkml:trace contextRef="#ctx0" brushRef="#br0" timeOffset="227604.0512">20912 6380 593,'0'0'533,"0"0"-491,0 0 85,0 0 19,0 0-87,0 0-48,0 3-9,0 31 13,0 7 17,8 0-10,4-3-15,2-5-1,4-8-6,2-6-5,4-7 5,2-7 2,2-5-2,-3-1-6,-4-15 4,-4-6 0,-7-6 1,-6-6 1,-4 1 2,0 3 2,-4 8 13,-1 9-3,1 9 11,4 4 1,0 5-26,0 19 5,0 6-5,0 6 12,0 2-1,0-5-3,2-2-4,2-6-4,2-2-1,2-8-10,6-2-70,6-6-91,3-7-188,4 0-426</inkml:trace>
  <inkml:trace contextRef="#ctx0" brushRef="#br0" timeOffset="227833.1947">21353 6314 1252,'0'0'231,"0"0"-216,0 0 77,0 0-20,0 0-54,12 61 10,-6-18 18,-4 1-19,-1-4-18,-1-4-3,0-4-6,0-3-4,0-5-30,2-4-44,1-7-168,3-6-246</inkml:trace>
  <inkml:trace contextRef="#ctx0" brushRef="#br0" timeOffset="228008.6958">21544 6518 1419,'0'0'71,"0"0"-42,0 0 100,0 0-92,0 0-37,0 0-6,15-11-43,-15 11-120,6 0-123,3 0-253</inkml:trace>
  <inkml:trace contextRef="#ctx0" brushRef="#br0" timeOffset="228378.7837">21704 6287 1194,'0'0'108,"0"0"-97,0 0 75,0 0-63,0 0-22,-12 55 12,11-20-1,1 1-7,4-5-4,9-7 2,1-6-2,2-7 1,-1-6 0,2-5 2,-1 0 8,0-13-8,1-11-2,-3-5-2,-4-6 0,-3-1 2,-6 4-2,-1 7 15,0 8 10,0 8 16,0 9 5,0 0-36,2 20-10,3 12 0,-2 10 0,3 3 7,0 2-5,0-6-2,1-5-4,-1-7-41,0-8-101,1-6-129,1-11-148</inkml:trace>
  <inkml:trace contextRef="#ctx0" brushRef="#br0" timeOffset="228663.0622">22036 6264 996,'0'0'165,"0"0"-146,66-22 131,-48 32-88,-4 17-54,-8 12-5,-6 6-3,-9 3 1,-13-1 3,0-7-4,2-8 0,9-10 0,7-6 0,4-7 0,6-3 9,16-1 31,11-4 7,4-1-6,5 0-32,-3-6-9,-5-3-82,-4-4-149,0-1-274</inkml:trace>
  <inkml:trace contextRef="#ctx0" brushRef="#br0" timeOffset="230056.6411">21020 7337 228,'0'0'79,"-94"-13"-58,50 7 80,5-2-29,3 2-35,4-2 27,3 1 26,3 2 16,8 1-15,9 0 17,5 1 20,4 2 41,0-1-30,24 2-44,25 0-43,37 4-5,44 4 19,38-1 5,35-3-7,26-3-17,8-1-10,-2 0 16,-13 0-15,-19 0-16,-26-3-8,-28 1-6,-29 0-8,-29 0 0,-30 2-15,-27-1-65,-24-1-62,-19 0-73,-34 2-310</inkml:trace>
  <inkml:trace contextRef="#ctx0" brushRef="#br0" timeOffset="230799.9039">20769 7657 716,'0'0'475,"0"0"-400,0 0 95,0 0-2,0 0-85,0 0-55,0 0-24,23 46 11,-12 8 39,-7 2-40,-2 0 5,-2-4-16,0-7-3,0-9-2,0-8-31,2-9-70,13-11-171,7-8-249</inkml:trace>
  <inkml:trace contextRef="#ctx0" brushRef="#br0" timeOffset="231171.8268">21008 7662 1148,'0'0'248,"0"0"-234,0 0 49,0 0-36,0 0-20,13 86 29,-6-46-15,2-2-16,3-4 2,3-8-4,2-5-1,2-11-4,2-8 0,2-2 2,2-19 5,-1-10-5,-4-5 1,-5-2 0,-8 4 2,-4 7 4,-3 8 15,0 8 14,0 7-9,0 2-27,-1 3 0,-5 17-4,-1 8 4,2 6 4,1 4-4,2-2-2,1-4 2,1-4-19,0-6-72,0-7-96,0-5-99,10-8-194</inkml:trace>
  <inkml:trace contextRef="#ctx0" brushRef="#br0" timeOffset="231430.4183">21398 7623 926,'0'0'486,"0"0"-441,0 0 41,0 0-10,0 0-68,19 66 30,-14-22 2,-3 2-28,-2-1-5,0-2-5,0-3-2,0-8-30,0-5-118,0-7-171,7-8-287</inkml:trace>
  <inkml:trace contextRef="#ctx0" brushRef="#br0" timeOffset="231669.9957">21597 7877 1177,'0'0'270,"0"0"-257,0 0 123,0 0-71,0 0-65,0 0-32,3-12-91,-3 12-174,0 0-344</inkml:trace>
  <inkml:trace contextRef="#ctx0" brushRef="#br0" timeOffset="232554.087">21817 7679 544,'0'0'105,"0"0"-30,0 0 39,0 0 0,1-60-19,-2 55 47,-1 2-39,-1 3 5,3 0-24,0 10-42,0 14-16,0 7 29,0 6-15,0-2-20,3-2-17,7-2-1,1-6-2,3-5-4,4-7-13,4-6-9,-1-7-5,-3-8 8,0-13 15,-2-8 8,-4-2 4,-3 1-1,-5 3 1,-4 8 11,0 6 14,0 8 2,0 5-3,0 0-26,0 12-2,0 15 0,0 10 8,0 6 0,0 1-5,0-1-2,2-5-1,7-4-17,6-7-80,7-8-135,6-10-158,3-8-572</inkml:trace>
  <inkml:trace contextRef="#ctx0" brushRef="#br0" timeOffset="232832.7363">22266 7649 1213,'0'0'118,"0"0"-107,66-17 113,-43 26-55,0 17-53,-5 8-11,-7 8-4,-9 1-1,-2 1 0,-13-1 0,-4-7 5,0-11-3,7-9 1,5-9 2,5-7-2,0 0 10,17 0 38,23-15-24,15-6-27,11-6-92,0-2-113,-7 1-602</inkml:trace>
  <inkml:trace contextRef="#ctx0" brushRef="#br0" timeOffset="238127.6432">18526 6562 1030,'0'0'209,"0"0"-174,0 0 116,0 0-25,0 0-98,7 125 42,17-20 15,0 13-55,-5 2-11,-7 3 7,-10-9-13,-2-11-9,0-12-4,0-16-6,5-14-37,12-15-48,10-19-136,4-18-223</inkml:trace>
  <inkml:trace contextRef="#ctx0" brushRef="#br0" timeOffset="238545.7399">19448 6614 1044,'0'0'222,"0"0"-126,0 0 87,0 0-60,0 0-85,-2 54-32,14 23 58,1 18-10,-3 10-18,-5-1-2,-5 1-9,0-8-18,0-5-7,-1-6-1,1-10-7,0-10-51,0-5-45,3-13-89,2-16-349</inkml:trace>
  <inkml:trace contextRef="#ctx0" brushRef="#br0" timeOffset="239325.6606">17851 8269 315,'0'0'193,"0"0"-72,0 0 78,0 0-6,0 0 0,0 0-14,-12 0-42,12 0-46,0 0-33,8 0-27,7 0-10,9 0-10,9 1-3,6 0-4,0-1-4,-4 0-3,-6 1-52,-9 2-99,-9 0-171,-11 1-235</inkml:trace>
  <inkml:trace contextRef="#ctx0" brushRef="#br0" timeOffset="239499.8573">17826 8420 1269,'0'0'49,"0"0"-9,0 0 90,0 0-39,73 12-42,-37-8-37,5-1-12,0 0-70,-4-2-242,-6-1-451</inkml:trace>
  <inkml:trace contextRef="#ctx0" brushRef="#br0" timeOffset="261991.5947">16520 6718 1336,'0'0'101,"0"0"-92,0 0 19,0 0 29,28 84-3,-8-18 42,-3 9-47,-8 0-16,-4 2-14,-5-5 4,0-7-19,0-5-4,0-9 0,0-8-8,0-10-29,5-11-15,2-7-42,0-10-94,0-5-141,0-9-177</inkml:trace>
  <inkml:trace contextRef="#ctx0" brushRef="#br0" timeOffset="262339.7296">16898 6962 320,'0'0'23,"0"0"-23,0 0-1,0 0-36,0 0-257</inkml:trace>
  <inkml:trace contextRef="#ctx0" brushRef="#br0" timeOffset="262607.7966">17009 6917 377,'0'0'684,"0"0"-561,0 0 47,0 0 0,0 0-73,0 0-39,17-15-34,-14 54-21,1 13 50,-1 5-6,-3-3-23,0-8-5,0-7-8,0-5-9,0-6-2,0-9-4,3-7-24,-2-9-28,-1-3-14,0-5-37,0-18-86,0-8-129,-4-5-93,-9-1-73</inkml:trace>
  <inkml:trace contextRef="#ctx0" brushRef="#br0" timeOffset="262833.2377">16905 6892 514,'0'0'97,"0"0"45,0 0 46,0 0-48,0 0 0,0 0-10,-7-49-47,16 40-6,5-1-25,4 3-12,4 0-9,3 2-8,1 2-11,2 2-11,-2 1-1,-4 0-42,-4 0-67,-8 4-234,-8 5-361</inkml:trace>
  <inkml:trace contextRef="#ctx0" brushRef="#br0" timeOffset="263123.5568">16854 7258 641,'0'0'76,"0"0"-36,0 0 155,0 0-64,0 0-2,0 0 12,30 25-20,-7-19-19,3-1-16,1-2-32,1-2-3,3-1-23,2 0-27,2 0-1,1-6-46,-6-4-73,-8-8-210,-6-1-524</inkml:trace>
  <inkml:trace contextRef="#ctx0" brushRef="#br0" timeOffset="263559.8329">17378 6643 1081,'0'0'100,"0"0"60,0 0 33,0 0-74,0 0-66,0 0-28,30 30 5,-17 30 46,0 17-12,-3 15-21,-7 8-1,-2 4-16,-1-2-5,0-12-7,0-9-14,6-13 0,6-13 0,3-12 0,0-9 0,-1-14 0,-7-7 0,-5-7 0,-2-5-10,0-1-54,0-7-30,-9-13-30,-5-5-84,1-4-219,2-1-693</inkml:trace>
  <inkml:trace contextRef="#ctx0" brushRef="#br0" timeOffset="279796.0174">4779 6334 871,'0'0'135,"0"0"-53,0 0 94,0 0-63,0 0-25,0 0-18,23 0-21,-2 0-16,3 2 3,-1-2-5,2 2-20,1-2-9,-1 0-2,-1 0-45,-1 0-84,-4 0-238,1 0-353</inkml:trace>
  <inkml:trace contextRef="#ctx0" brushRef="#br0" timeOffset="280252.9002">5354 6289 964,'0'0'57,"0"0"-26,6-65 175,-13 47-107,-11-1-81,-4 7 9,-4 5-17,-1 5-9,1 2-1,1 6 0,3 11 0,6 3 0,6 1-6,9 0-3,1-4 9,11-4 1,7-3 7,3-6-4,-3-3 4,-2-1 2,0 0 3,2-7 8,-2-4-4,-2-2 7,-1 2 2,-2 2 1,-6 4 8,-1 4-1,-3 1-7,4 0-15,1 17-12,1 8 0,0 9 10,-3 6 5,-4 1-7,0 1-1,0-6-6,-7-3 2,3-8-3,4-7-2,0-4-5,0-4-67,0-5-91,0-3-118,4-2-280</inkml:trace>
  <inkml:trace contextRef="#ctx0" brushRef="#br0" timeOffset="280582.6282">5595 6308 616,'0'0'493,"0"0"-468,0 0 17,0 0 8,0 0-5,0 0 2,-33 76-30,33-52-12,0-4 1,3-5-5,10-6-1,-1-6 10,4-3 10,2 0 19,-2-14-5,0-4-7,-4-4-9,-4-3-2,-8 4 5,0 0-6,0 4-7,-4 2 0,-5 4-7,0 3-1,-1 3-24,1 3-46,3 2-42,-1 0-123,2 0-219</inkml:trace>
  <inkml:trace contextRef="#ctx0" brushRef="#br0" timeOffset="280901.3257">5749 6036 641,'0'0'415,"0"0"-414,0 0 24,0 0-16,0 0-3,0 0 1,2 63 8,-2-44-3,12-2-5,1-9 16,3-2 16,-1-6 13,-1 0 6,-2-6-2,-3-6-9,1-3-6,-7-1-10,-3 0-14,0 0-11,-2 3 7,-9 2-13,-3 3-8,1 6-12,0 2-32,0 2-14,-2 12-110,1 2-160</inkml:trace>
  <inkml:trace contextRef="#ctx0" brushRef="#br0" timeOffset="290733.5145">17961 8364 781,'0'0'232,"0"0"-224,0 0 10,65-4 47,-59 4-11,-6 8-54,0 2-5,-4 0-15,-14 0-7,-7-3 18,-2-3 0,2-4 8,5 0 1,8 0 6,8-6 29,4-3 42,3-3 35,12 0-38,8 0-40,1 2 17,0 2-22,-4 4 2,-6 4-9,-5 0-17,-3 0-5,-5 9-5,-1 4-4,-3 7-10,-17-1-7,-7-4-2,-3-3 9,5-9 4,4-3 15,8-5 9,8-12 31,5-5 25,0-1 5,7 1-12,7 2-17,0 7-17,-2 6-6,-2 7-17,0 0-1,-1 9-16,-1 16-36,-8 9-70,-2 5-151,-23 1-255</inkml:trace>
  <inkml:trace contextRef="#ctx0" brushRef="#br0" timeOffset="292536.8599">17025 8979 928,'0'0'328,"0"0"-312,0 0 1,0 0 53,27 67 6,-20-35-28,-6 3-31,-1-1-13,0-3-4,-8-6-3,-1-6-40,2-7-71,4-9-94,3-3-123,0-11-217</inkml:trace>
  <inkml:trace contextRef="#ctx0" brushRef="#br0" timeOffset="292709.9781">16960 8929 181,'0'0'847,"-3"-86"-758,3 53 97,14 7-32,3 6-68,4 6-47,4 8-18,3 6-15,4 1-6,-1 18 0,-6 7-26,-9 7-62,-16 5-89,-11 9-119,-30 5-129</inkml:trace>
  <inkml:trace contextRef="#ctx0" brushRef="#br0" timeOffset="292885.616">16843 9278 594,'0'0'268,"0"0"-138,0 0 82,0 0-14,95 28-106,-51-28-23,2-1-40,0-6-20,-4-2-9,-3-2-1,-5 0-45,-4-3-59,-5-3-59,-7-3-51,-5-1-115,-8-3-105</inkml:trace>
  <inkml:trace contextRef="#ctx0" brushRef="#br0" timeOffset="293134.508">16709 8871 478,'0'0'547,"0"0"-499,0 0 165,0 0-59,0 0-75,0 0-5,-27 113 28,47-41-26,2 2-18,-3-4-19,-3-3-21,-5-9-15,-1-8-3,1-9-10,2-10-50,5-11-30,12-9-90,4-11-186,3-6-318</inkml:trace>
  <inkml:trace contextRef="#ctx0" brushRef="#br0" timeOffset="293436.962">17485 8816 1254,'0'0'185,"0"0"-132,0 0 86,0 0-53,0 0-35,22 86 15,-9-28 10,-2 4-35,-5-2-18,-1-6-11,-3-5-7,0-5-5,1-7-11,3-5-46,5-8-52,4-7-7,4-8-155,4-9-239</inkml:trace>
  <inkml:trace contextRef="#ctx0" brushRef="#br0" timeOffset="293684.7177">17959 9088 1187,'0'0'163,"0"0"-144,0 0 133,0 0-33,63-2-66,-40 0-22,-2 0-10,1-2-19,-2 1-2,-1 0-15,-1 0-54,-3 1-111,-5 2-264</inkml:trace>
  <inkml:trace contextRef="#ctx0" brushRef="#br0" timeOffset="293851.9828">17988 9234 1046,'0'0'454,"0"0"-433,0 0 74,0 0 5,0 0-61,0 0-39,90 0-6,-57 0-80,-3-1-268,-3-8-615</inkml:trace>
  <inkml:trace contextRef="#ctx0" brushRef="#br0" timeOffset="308192.1897">17271 2110 541,'0'0'12,"0"0"3,0 0 138,0 0 34,116 12-10,-2-12-30,43 0-78,32-12-6,24-5-3,15 1-6,9 3-13,6 3-18,5 6-15,-4 1-2,-12 3 12,-19 0 4,-26 0-13,-19 3-4,-21 4-3,-21 0-2,-16 2 0,-22 0 0,-15 1-7,-16 1-5,-11-1-5,-10-1-15,-10-1-2,-6-3-2,-3 0 1,-4-3 11,0 0 12,1-2 12,1 0-3,3 0 2,-1 0 1,0 0 1,-5 0-1,-4 0-1,-2 0 1,-4 0-14,-2-3-12,0-3-26,0-5-1,-7-5-30,-9-4 38,-6-2 41,-6-1 4,-1 5 0,3 3 6,7 6 13,10 5 10,9 2 17,0 2 58,27 0-29,19 4-17,15 9-37,7 3 10,-6 1 16,-15-2-7,-17 4-15,-17 1-9,-13 7-5,-9 6-11,-25 4 9,-10 1-2,-10-1 0,-2-2-7,3-4-11,10-6-103,16-11-263,19-8-763</inkml:trace>
  <inkml:trace contextRef="#ctx0" brushRef="#br0" timeOffset="308671.1482">21408 2106 1196,'0'0'193,"0"0"-173,0 0 27,75-57 67,-44 57-68,4 3-18,-1 18-11,-4 10-10,-7 5-1,-8 2-6,-12-1-4,-3-3 0,-5-3-4,-12-5-17,0-10-3,6-6 8,4-7 11,7-3 9,0-7 36,9-17 37,14-9-65,9-5-2,7-3 5,4 3-11,-5 9-45,-7 10-52,-10 19-88,-15 6-177,-6 21-357</inkml:trace>
  <inkml:trace contextRef="#ctx0" brushRef="#br0" timeOffset="309219.9879">21783 2380 1267,'0'0'126,"105"0"-59,-54-4 115,-11-7-93,-10 1-51,-10-1-15,-10-1-5,-6-2-13,-4-1-5,0 0-25,-7 4 17,-10 7-11,-4 4-8,-2 4 5,2 17-14,7 9 9,12 2 2,2 1 7,26-4 10,16-6-8,15-6-16,9-11-9,2-6 7,-5-10 18,-5-14 12,-8-10 4,-4-7 9,-8-5-2,-10-1 4,-14 4 7,-12 11-8,-2 12-3,-12 12-7,-12 8-5,-8 16 3,-4 22 2,-1 18 14,5 14 8,6 11 12,7 7 0,7 0 11,3-3-19,4-9-8,0-9-16,1-14-1,-1-12-1,0-11-11,-3-13-25,-5-7-53,-11-10-34,-7-8-47,-7-17-40,1-9-40,5-6 82,14-1 168,12 1 101,6 6 177,20 5 21,24 4-100,19 7-106,22 4-61,17 4-32,3 4-1,-5 2-167,-18-2-357</inkml:trace>
  <inkml:trace contextRef="#ctx0" brushRef="#br0" timeOffset="310152.6422">17942 614 1175,'0'0'0,"0"0"-10,0 0 10,0 0 142,0 0-70,0 0-52,0-12-16,0 47 4,-7 13 56,1 6-21,-2 3 1,2 8-8,1 15-4,-1 11-3,2 19-1,1 7-7,3 2-6,0 1-4,0 1 2,0 5 1,0-1 0,0 2 5,0 2-3,0-9 0,0-3 5,0-10-3,3-8-2,1-8-3,0-7-9,3-6 6,2-3 2,0-3-1,2-5 9,-3-2-7,0-8-2,-2-5 0,-3-7-5,2-8-3,-5-8-2,0-10-1,0-9-2,0-4-13,0-5-4,0-1-5,0 0-2,0 0-10,-6-6-20,-2-12-12,-3-12-67,6-11-113,3-19-292</inkml:trace>
  <inkml:trace contextRef="#ctx0" brushRef="#br0" timeOffset="311032.5717">17949 688 306,'0'0'511,"0"0"-511,0 0 0,0 0 5,0 0 33,0 0-4,0-10-7,0 10-5,0 0 12,0 0 10,0-1 11,0 1-3,0 0-13,0-1-2,0 1-8,0 0-11,0 0-6,0 0-3,0 0 0,0 0 1,0-1 0,0 1 5,0 0-6,-2 0-1,0 0-1,-4 5-6,-5 13 6,-7 4 0,-7 5-4,-4 0-2,0 0 0,1-3-1,5-6 2,6-6-1,9-6 1,4-6-2,4 0 0,0-9 18,11-13 5,9-7-12,5-5 4,3-2 1,-1-1 0,-2 1 14,-3 5 28,-7 7-4,-6 10-4,-3 8-15,-2 6-6,1 4-29,7 25-5,3 13 5,2 13 4,1 6-2,-3 2-1,-2 3-1,2 5-11,-1 3-80,4 1-238,2-6-466</inkml:trace>
  <inkml:trace contextRef="#ctx0" brushRef="#br0" timeOffset="311711.8078">17779 3257 900,'0'0'269,"0"0"-249,0 0 104,0 0 41,0 0-91,0 0-53,0-16-18,8 37 0,3 6 0,-1 3 3,-1-3 3,-2-4-5,1-2 0,0-4 1,-1-5 0,1-1 5,0-5 4,1-2 6,-3-2 3,1-2-6,2 0 20,4-8 7,7-11-8,9-12-9,5-7-16,7-6-5,2-6-6,2-4-1,-1 1-31,-3 7-34,-7 6-88,-7 7-186,-8 10-428</inkml:trace>
  <inkml:trace contextRef="#ctx0" brushRef="#br0" timeOffset="314425.6157">17840 2124 382,'0'0'188,"0"0"-162,0 0 79,0 0 16,0 0-52,0 0-25,0 0-15,0 0-2,0 0 9,0 0 7,0 0 7,0 0 5,0 0 12,0 0-10,0 0-10,0 0-17,0 0-7,0 0-7,0 0-5,0 0-1,0 0-5,0 0 3,0 0 2,0 0 10,0 0 12,1 0 1,0 0-7,3-2-7,-1-3-5,2-1-4,4-1-2,4-6-1,6-4-2,10-7-1,12-9-1,13-9 0,12-10 2,12-3-4,6-5 4,7-1-2,-2-1-3,0-3 4,0-1-8,-3-1 4,5 1 0,-3 5 0,-7 8 1,-11 7 2,-11 5-2,-9 9 2,-11 1-3,-3 4 1,-6 1 1,-1 5-2,-4-2 1,1 3-1,-2 2-2,-1 0 2,1 1-1,0 2 0,1 0-2,-1 1-4,-3 2 7,-2 3-2,-1-1 4,2 1-2,-4 1 0,-3 2 0,-3 2 0,-6 2 1,-3 0 0,-1 2 0,0 0-1,0 0-1,0 0 0,0 0-1,0 0 1,0 0 0,0 0 0,0 0 1,0 0-5,0 0-2,0 0-1,0 0 0,0 0 7,0 0-3,-5 0-2,-4 0 2,-7 0 2,-7 0 2,-6 5 2,-6 2-1,-1-2-1,0 2 0,1-2 0,4-1-4,6-2 0,6 2-3,8-4 6,5 0 0,5 0 1,1 0 0,0 0 5,1 0-4,9 0 5,6 0-3,3-2-3,2-3 0,-4 0 2,-3 0 0,-2 1-2,1-1-1,5 0 1,4-1-1,2-1 1,-3 1 0,-3 4 0,-7-1 1,-4 1-1,-2 2 0,-4-2 0,-1 2 0,0 0-2,0 0 0,0 0-2,0 0 2,0 0 0,0 0 0,0 0-1,0 0 2,0 0 1,0 0 1,0 0-1,0 0 1,0 0-1,0 0-2,0 0 1,0 0 0,0 0 1,0 0-1,0 0 1,0 0 0,0 0 1,0 0 0,0 0-1,0 0 0,0 0 3,0 0-3,0 0 1,0 0-3,0 0 5,0 0-6,0 0 6,0 0-6,0 0-2,0 0-4,0 0 0,0 0-12,3 0-5,-3 0 10,4 0 8,-1 0 4,-1 0 4,0 0 1,-2 0 1,3 0-1,-2 0 1,0 0 0,-1 0-2,0 0 5,0 0-1,0 0 0,0 0-4,0 0 4,0 0-4,0 0-6,0 0 2,0 0 4,0 0 0,0 0 0,0 0 0,0 0 0,0 0 0,0 0-3,0 0 3,0 0 0,0 0-1,2 0 0,-2 0-1,5 0-2,3 0 4,3 0 0,2 0 1,-4-3 3,0-1 3,-6 0 2,-2-1 15,-1 2-1,0 0-13,-4 0-6,-10 1-4,-9 2-2,-2 0-4,-2 9-1,2 7 1,5 1 2,6-2 1,10-3-5,4-3 3,0-4 2,17-2 3,9-3 4,8 0 10,3-3 3,-3-11 6,-6 1-3,-7-3-6,-9 1 12,-7 1-8,-5 1-10,0 3-6,-15 1-4,-9 3 0,-6 6-2,-4 0 2,4 10-8,4 10 6,7 4-4,9-2-2,8 1 6,2-6 3,14-3 1,11-3 1,5-7 6,1-2-5,-3-2 5,-4 0 0,-9-9 4,-6-1 0,-9-2 4,-3-3-15,-21-2-3,-14 2-5,-7 4 0,-4 7-9,5 4-4,12 7-1,12 8-11,13 1-28,9 2-41,30-2-122,16-3-214</inkml:trace>
  <inkml:trace contextRef="#ctx0" brushRef="#br0" timeOffset="315071.5497">18407 769 1396,'0'0'100,"0"0"-91,0 0-9,0 0 22,0 0-12,-7 71 19,-3-26 3,-3 0-22,1-3-10,0-2 0,4-4-33,5-3-98,3-10-185,12-13-293</inkml:trace>
  <inkml:trace contextRef="#ctx0" brushRef="#br0" timeOffset="315437.3893">18550 818 1236,'0'0'1,"0"0"4,0 0 48,0 0-50,0 0 3,0 0-6,0 56 7,0-31-3,0-1-2,3-6 1,5-5 3,5-3-5,4-7 0,3-3-1,2 0-5,-1-10 4,-3-6 1,-5-2 8,-7 0 2,-3 1 21,-2 5 31,-1 4-19,0 6-7,0 2-14,0 0-21,0 10-1,0 8 0,0 8 1,0 2 4,0-1-4,0 0-1,0 0-19,0-4-85,0-5-126,9-5-191</inkml:trace>
  <inkml:trace contextRef="#ctx0" brushRef="#br0" timeOffset="315746.4619">18862 918 470,'0'0'998,"0"0"-953,0 0-5,0 0 74,0 0-76,0 0-37,0 0-1,0 0-18,0 4-67,-1 0-58,-1 0-46,0-4-126,2 0-387</inkml:trace>
  <inkml:trace contextRef="#ctx0" brushRef="#br0" timeOffset="315887.6763">18994 797 306,'0'0'0</inkml:trace>
  <inkml:trace contextRef="#ctx0" brushRef="#br0" timeOffset="316222.6456">18882 814 1072,'0'0'67,"0"0"-50,0 0 79,0 0-42,0 0-45,0 0 14,-16 43 8,7-23-9,2 2-3,-3 2 15,0-2-6,3-3-15,0-1-5,4-3-5,1-6-1,2-1-2,0-5 0,0-1-8,0-2-15,0 0-7,0 0-6,0 0-13,0 0-17,2-3-59,8-8-134,0-2-163</inkml:trace>
  <inkml:trace contextRef="#ctx0" brushRef="#br0" timeOffset="316870.604">19030 786 545,'0'0'188,"0"0"-137,0 0 91,0 0 27,0 0-76,0 0-51,7-5-37,-7 20 1,-5 6 34,-1 2-8,1 0-16,0-3-13,5-2 1,0-2 0,0-3-3,0-6 1,5 0 2,7-4-4,2-2 6,3-1-6,1 0 0,-4 0-13,0-9-4,-4 0 0,-2-5 5,-3-1 1,-1 2 11,-2 1 0,-2 2 16,1 5-3,-1 2 5,0 0-10,0 3 3,0 0-6,0 0-5,0 0-5,0 0 3,0 11 2,0 1 3,0 3 11,-3-1-5,0-1-1,1 2 2,0 0-3,0 1-2,-1 0-1,1-3-2,-1 0-2,2-5 0,0-1-23,-3-1-72,0-2-120,-3-1-191</inkml:trace>
  <inkml:trace contextRef="#ctx0" brushRef="#br0" timeOffset="317239.0831">18996 977 733,'0'0'135,"0"0"-112,0 0-7,0 0 68,0 0-27,0 0 6,-9-10 29,9 10 14,0-1-31,0 1 7,0-1 3,2 1-19,0 0-18,-1 0-15,-1 0-12,0 0-10,0 0-5,0 0-5,0 0-1,0 0-2,0 0-9,0 0-32,0 0-60,0 0-144,0 10-205,1 0-407</inkml:trace>
  <inkml:trace contextRef="#ctx0" brushRef="#br0" timeOffset="319891.8672">17073 480 1454,'0'0'124,"0"0"-113,0 0 63,0 0-14,0 0-31,0 0-16,0-6-6,0 6-7,0 0-11,0 0-40,0 6-81,2 3-128,11-3-263</inkml:trace>
  <inkml:trace contextRef="#ctx0" brushRef="#br0" timeOffset="320483.5316">16833 344 1140,'0'0'111,"0"0"-50,0 0 58,0 0-32,0 0-41,0 0-32,37 24-13,-13 12 7,4 9 9,0 2-12,-5 1 4,-2-3-4,-2-5-2,-3-7-3,2-7 0,1-7 2,1-9 0,1-7 5,2-3 7,2-4 21,0-16 6,-2-9-3,0-9-6,-4-5 0,-4-7-9,-4-2-6,0 6 0,-4 7-9,-2 11-1,-1 11-7,-2 11-1,-2 2-26,0 4-35,0 1-32,6 15-125,6 3-143,0 2-331</inkml:trace>
  <inkml:trace contextRef="#ctx0" brushRef="#br0" timeOffset="321540.1125">18705 761 233,'0'0'314,"0"0"-299,0 0 9,0 0 74,0 0 3,0 0 12,0 0-28,1 0-16,0 2-36,1 2-21,2 0-2,3 4 2,9 5 0,16 2 4,13 4 18,13 4-9,3-2 10,-8-1-6,-17-3-6,-20-1-13,-16 2-10,-14-2-17,-25-1-22,-19-5-2,-11-7 4,0-3-5,8-8 3,13-12 39,19-5 9,20-4 68,11-2 82,32-3-18,22 3-52,20 5-32,9 8 2,3 12-19,-10 6-8,-15 12-14,-19 15-14,-19 11-4,-21 7-10,-16 9 7,-42 5-23,-28-3-23,-22-6-14,-10-12-23,7-17 14,20-19 35,26-6 37,29-26 5,29-11 93,10-11 34,37-3-60,24 4-34,18 5-26,9 9 12,-3 11 1,-15 12-5,-19 12-9,-18 4-11,-19 21-12,-15 14-10,-6 8-13,-35 10 0,-23 3-10,-19-3-14,-7-7-14,3-13-19,10-17-17,15-17-151,18-6-256</inkml:trace>
  <inkml:trace contextRef="#ctx0" brushRef="#br0" timeOffset="322003.401">17057 1075 1627,'0'0'17,"0"0"-5,0 0-3,11 58 33,-5-23-20,-5 0-3,-1-1-19,0-2-1,0-4-36,0-3-92,10-10-112,7-8-140,8-7-326</inkml:trace>
  <inkml:trace contextRef="#ctx0" brushRef="#br0" timeOffset="322321.0383">17296 1123 1158,'0'0'157,"0"0"-125,0 0 29,0 0 67,0 0-106,0 0-21,3-15 0,-9 43 6,0 2-3,4-4-4,2-5-1,0-6-17,13-5-29,9-7 20,8-3 17,2-9 9,-4-10 1,-5-6 12,-8 0 17,-6 2 18,-7 4 0,-2 8 4,0 7-13,0 4-17,0 0-21,1 15-5,-1 13-3,0 9 8,0-3 3,2 4-3,3-3-18,2-4-83,6-4-122,3-11-218,7-10-478</inkml:trace>
  <inkml:trace contextRef="#ctx0" brushRef="#br0" timeOffset="322683.4183">17596 995 210,'0'0'849,"0"0"-837,0 0 15,0 0 155,0 0-82,0 0-64,4 32 11,2 2 15,0 2-23,-3 0-13,-1-4-15,-2-4-8,0-8-3,2-5-3,-1-8-22,-1-3-4,1-2 13,1-2 16,-2 0 0,0 0 10,0 0-7,0-6-3,0 3-15,0 1-5,0-2-2,0 4-7,0-2-3,-2 0-7,0 0 0,0-1-62,-2-1-19,3-1-69,1-1-255</inkml:trace>
  <inkml:trace contextRef="#ctx0" brushRef="#br0" timeOffset="322952.4436">17742 1064 1140,'0'0'275,"0"0"-273,0 0 97,0 0 14,0 0-83,0 0-27,0-4-3,0 4-35,0 0-110,0 0-98,5-2-191</inkml:trace>
  <inkml:trace contextRef="#ctx0" brushRef="#br0" timeOffset="323272.4839">17781 932 1071,'0'0'330,"0"0"-330,0 0 0,0 0 25,0 0-16,0 0 1,11 57 0,-7-42-9,-1-2 0,4-5-2,2-2-2,4-5 3,0-1 0,-1 0 0,-3-1 4,-2-7 5,-5 2 16,-2 4 33,0-1 6,0 3-15,0 0-30,0 0-11,0 0-5,0 5-3,0 13-1,-2 7-1,0 10-1,2 5-63,0 3-160,5-4-331</inkml:trace>
  <inkml:trace contextRef="#ctx0" brushRef="#br0" timeOffset="323828.9725">17995 1827 86,'0'0'911,"0"0"-893,0 0 23,0 0 89,0 0-47,-26-57-21,26 50-9,0 1 1,0-2-12,7 0 1,9-3-3,10 1-21,10-2-1,5 5 0,-2 2 8,-6 3-3,-12 2 0,-7 0-4,-3 10-8,-2 11-4,1 10 5,-2 7-3,-5 6-2,0 4 4,-3-2-2,0-1-7,0-8-2,0-6-7,0-4-50,0-10-64,6-7-182,7-10-254</inkml:trace>
  <inkml:trace contextRef="#ctx0" brushRef="#br0" timeOffset="324173.4766">18415 1565 1289,'0'0'9,"0"0"37,-29-58-46,6 56 48,-2 2-48,-2 12-6,3 9-3,11 4-1,9-2 0,4-4-6,9-4 16,13-6 14,6-6 4,4-3 8,2 0 11,-5 0 24,-7-3 5,-8 0-13,-4 3-19,-3 0-17,0 7-10,0 9-4,-3 5 3,-1 4-6,-2 2-1,-1-1 1,0-1-39,0-2-83,0-5-77,1-7-204,8-11-318</inkml:trace>
  <inkml:trace contextRef="#ctx0" brushRef="#br0" timeOffset="324429.4785">18657 1683 1062,'0'0'236,"0"0"-199,0 0 21,0 0 76,0 0-134,0 0-3,16 14 2,-17 24 1,1-1 0,3-6 0,13-5-2,4-9-2,1-9 4,-1-6 3,-4-2 11,0-9 32,-6-11 11,-4-6-17,-4-3-20,-2-4-20,-3 2-5,-10 4-12,0 9-27,0 7-34,0 10-95,4 1-156,4 9-170</inkml:trace>
  <inkml:trace contextRef="#ctx0" brushRef="#br0" timeOffset="331959.1202">18747 9007 1040,'0'0'31,"0"0"-14,0 0 129,0 0-60,44-67-35,-33 47-16,-1-2 0,-2 1 10,-3 1-14,-3 4 7,-2 3 11,0 6-16,0 3-2,0 4-11,3 0-16,4 14-4,2 16-6,4 11 6,-1 9 2,-4-1-1,-5-1-1,-3-2 0,0-6-7,0-6-48,-2-6-66,-3-7-52,-3-7-123,-2-6-131</inkml:trace>
  <inkml:trace contextRef="#ctx0" brushRef="#br0" timeOffset="332117.6916">18726 9258 1160,'0'0'128,"0"0"-83,0 0 70,0 0-33,72-4-51,-38 4-14,9-1-17,5-7-15,6-2-138,-5-3-204,-8-4-436</inkml:trace>
  <inkml:trace contextRef="#ctx0" brushRef="#br0" timeOffset="332481.9834">19269 9019 1319,'0'0'129,"0"0"-121,0 0 78,0 0-44,0 0-16,5 87 6,-5-48-20,-12-2-9,1-6-3,1-7-20,4-9-21,4-7-30,2-8 5,0-3 66,0-19 9,2-11-4,9-11 2,3-5 23,1-4 4,2 2 5,1 8 4,-3 11 8,-3 12-10,-1 10-6,1 10-12,4 0-13,6 20-4,3 10 2,-1 8 8,-4 5-13,-6-1 0,-5-1-2,-7-2-1,-2-7-3,0-4-39,0-6-21,0-6-71,-7-6-160,-11-7-188</inkml:trace>
  <inkml:trace contextRef="#ctx0" brushRef="#br0" timeOffset="332646.6244">19255 9138 1378,'0'0'83,"0"0"-47,0 0 93,72-25-68,-42 25-52,6 0-9,4 0-5,3 0-90,2-6-164,-4 2-281</inkml:trace>
  <inkml:trace contextRef="#ctx0" brushRef="#br0" timeOffset="332795.8654">19717 9169 1333,'0'0'221,"0"0"-203,0 0 105,0 0-68,0 0-29,0 0-26,1 2-48,-1 2-113,0-3-284</inkml:trace>
  <inkml:trace contextRef="#ctx0" brushRef="#br0" timeOffset="334269.0257">17205 10041 747,'0'0'211,"0"0"-211,0 0 44,0 0 41,0 0-36,0 0-27,-58 7 3,37 10-1,2 6-4,3 5-6,3 7 5,3 5 4,4 1 0,3 1-4,1-5-6,2-8-10,4-9 4,15-8 6,7-8-9,6-4 3,5-7-1,0-12-6,-3-5-3,-5-4-17,-4 1-6,-6-3-7,-5 0 7,-7 1-9,-6 0 10,-1 2-9,-4 3-8,-10 4 17,0 7-1,1 4 22,2 3 3,1 6-5,1 0-75,1 0-68,-2 0-72,-1 0-94</inkml:trace>
  <inkml:trace contextRef="#ctx0" brushRef="#br0" timeOffset="334620.1093">17095 9898 947,'0'0'129,"0"0"-127,0 0 107,26 93 84,-6-39-48,1 3-65,1 2-17,-4-2-23,-1 1-15,-3-2-15,-4-3-4,-3-3-5,-4-8 3,-1-7-4,1-9-5,-2-9-2,-1-6-15,1-7-17,-1-2-20,0-2-26,1 0-35,-1-7-34,1-8-78,1-1-140,2-2-39</inkml:trace>
  <inkml:trace contextRef="#ctx0" brushRef="#br0" timeOffset="335649.9361">17659 10295 491,'0'0'583,"0"0"-470,0 0-27,0 0 30,0 0-30,0 0-42,14-22-18,-11 21-10,-1 1-9,-1 0-1,0 0-4,0 0 3,3 0 0,3-2-1,7-3-4,4-1-1,5 0-45,-1 0-95,-8 4-93,-7 2-176</inkml:trace>
  <inkml:trace contextRef="#ctx0" brushRef="#br0" timeOffset="335813.8386">17566 10394 1329,'0'0'81,"0"0"-32,0 0 46,0 0-36,0 0-59,0 0-3,69 11-90,-33-11-235,5 0-502</inkml:trace>
  <inkml:trace contextRef="#ctx0" brushRef="#br0" timeOffset="336133.5108">18306 10082 1327,'0'0'128,"0"0"-115,0 0 87,0 0-41,0 0-28,21 87 22,-16-38-29,-5 1-16,0-2-8,0 1 0,-3-4-15,-4-5-41,0-7-90,1-13-87,-1-8-107,-1-11-166</inkml:trace>
  <inkml:trace contextRef="#ctx0" brushRef="#br0" timeOffset="336842.1347">18185 10320 857,'0'0'167,"0"0"-117,0 0 64,0 0-39,100-50-47,-40 45-28,6-1-3,0 0-85,-4-2-84,-8-1-181,-8-2 75,-8-1 252,-9-4 26,-7 0 199,-7 2 65,-8 5-83,-7 2-12,0 7-16,-9 0-69,-14 10-70,-8 15-14,-2 7-1,1 7-7,7-1 3,5-1 0,11-9-14,9-9-21,2-11-4,17-8 32,7-6 9,2-15 3,2-5 12,-3-3 12,-1 2 22,-5 4-5,-4 9 13,-6 8-12,-1 6-21,-1 0-21,-1 18-13,1 7 12,-4 4-10,0 1-20,-3-2-32,1-6-22,1-12-28,2-10 21,4-6 60,1-18 32,5-6 25,-1 0 87,-1 1-13,0 3-11,-3 5-5,-1 7-26,-2 8-29,0 6-14,1 0-14,4 10-13,-2 9 10,-1 4 0,0-3-1,-3 0-11,-2-3-8,0-9-14,0-4 2,1-4 27,4-8 8,0-8 12,2-3 2,1 1 29,0 2 16,-2 6-17,-1 1-13,-2 5-10,1 4-12,0 0-7,0 0-7,0 6-3,-1 3-9,-1-2-24,1 1-26,3-2-45,1-2-73,3-3 10,4-1-346</inkml:trace>
  <inkml:trace contextRef="#ctx0" brushRef="#br0" timeOffset="337012.7359">19310 10033 992,'0'0'323,"0"0"-310,0 0 46,0 0 9,66-35-59,-44 32-9,1-1-47,-2 4-148,-5-3-218</inkml:trace>
  <inkml:trace contextRef="#ctx0" brushRef="#br0" timeOffset="337161.367">19539 9914 446,'0'0'955,"0"0"-927,0 0 8,0 0 33,0 0-31,13 79-12,-13-41-26,0 2-12,0-3-137,0-4-206,3-8-683</inkml:trace>
  <inkml:trace contextRef="#ctx0" brushRef="#br0" timeOffset="339205.1908">6709 12379 1005,'0'0'526,"0"0"-460,0 0-4,0 0 16,0 0-19,0 0-39,14-29-20,-14 31-13,0 17-63,0 7-114,0 5-86,0 2-254</inkml:trace>
  <inkml:trace contextRef="#ctx0" brushRef="#br0" timeOffset="339359.7878">6714 12626 1386,'0'0'221,"0"0"-198,0 0 64,0 0-22,0 0-33,0 0-24,-43 74-8,4-34-23,-7 2-58,-10 4-91,1-5-178,8-10-483</inkml:trace>
  <inkml:trace contextRef="#ctx0" brushRef="#br0" timeOffset="340063.7603">8036 12243 658,'0'0'319,"0"0"-289,0 0 77,0 0 69,0 0-62,0 0-11,75 11-20,-40-7-20,6-4-23,6 0-11,3 0-15,0-4-5,-11 0-2,-11 2-6,-11 1-2,-12 1 0,-5 0 1,0 0-6,-5 1-22,-20 14-4,-9 9 20,-7 6 9,0 2-5,5 2 4,6-2 4,5-6 0,5-4 1,7-11 6,7-5-5,2-6 9,4 0 11,0 0 6,0-2-13,0-2-1,2 4-3,9 0-3,8 6-8,6 11 0,3 4 0,-2 2 7,-3-1-6,-2-2 0,-5-6-1,-1-5-10,-3-4-35,2-5-36,-3 0-66,-4-7-77,-7-8-114,0-2-183</inkml:trace>
  <inkml:trace contextRef="#ctx0" brushRef="#br0" timeOffset="340478.1453">7747 12057 1313,'0'0'36,"0"0"-6,9 68 135,2-10-42,-3 10-59,-4 2-32,-4-1-9,0-4-9,0-5-2,-5-5-1,-6-9 3,0-7 6,-1-9-15,0-9 0,-1-7 3,2-4-8,2-5 3,2-3 5,2-1-4,5-1 10,0 0-2,0 0 1,7 0-2,17 5-9,11 4 6,11 0 11,6 3 6,3 1-14,2-3 4,0 1-7,4-3-8,-2-1-1,7-5-25,9-2-61,1-2-38,3-11-50,-8-4-344</inkml:trace>
  <inkml:trace contextRef="#ctx0" brushRef="#br0" timeOffset="340780.42">9008 12455 1100,'0'0'291,"0"0"-221,0 0 107,0 0-59,0 0-54,0 0-23,32-8-6,-10 8-25,4-2-10,-2 0-4,-5 2-52,-4 0-40,-3 0-80,-5-2-200,0 1-286</inkml:trace>
  <inkml:trace contextRef="#ctx0" brushRef="#br0" timeOffset="340961.6091">9003 12560 1026,'0'0'322,"0"0"-260,0 0 157,0 0-81,0 0-67,0 0-20,32 8-16,-6-4-26,6-1-9,6-1-73,7-2-79,3-1-372</inkml:trace>
  <inkml:trace contextRef="#ctx0" brushRef="#br0" timeOffset="342714.8688">9859 12181 1181,'0'0'216,"0"0"-144,0 0 79,0 0-64,0 0-49,0 0-16,28 93 31,-13-39-29,-4-1-10,-6-1-13,-1-5-1,-3-5-24,-1-9-48,2-9-49,-2-10-156,0-12-213</inkml:trace>
  <inkml:trace contextRef="#ctx0" brushRef="#br0" timeOffset="343409.3534">9727 12388 888,'0'0'58,"0"0"15,0 0 35,112-30-36,-40 24-16,5-1-28,-1 1-27,-8 1-1,-9-2-6,-8 1-13,-11-1-9,-12 0 9,-11 1 19,-9-1 5,-8 0 29,0 1 11,-19 4 11,-8 2-25,-5 4-27,1 18-4,-1 10-3,5 4 2,5 1-3,7-7 2,10-11-13,5-10-46,1-9 5,14-3 56,6-16 14,3-6 27,0-2 35,1 2 11,-1 6 15,-5 8-29,-2 6-37,0 5-24,-1 9-12,-1 13-2,-3 7-3,-3 3 2,-7-2-17,-2-5-46,0-9-59,0-8-3,0-8 27,0-8 101,0-15 64,0-5 8,9-4 24,3 2-3,1 6-13,1 6-27,-1 8-13,1 9-30,2 1-10,1 11-7,1 10 2,-4 4-6,-5-1-9,-3-3-12,-4-5-13,1-9-19,-2-7-14,0-4 72,4-20 6,2-6 14,4-6 30,4 2 11,0 5 2,0 7-11,-1 12-10,-1 7-12,3 3-19,-1 5-4,0 11-1,-3 4-1,-3 0 0,-3 0 0,-1-4-17,-3-5-53,2-8-97,1-3-119,2-6-209</inkml:trace>
  <inkml:trace contextRef="#ctx0" brushRef="#br0" timeOffset="343575.0614">10717 12034 687,'0'0'716,"0"0"-693,0 0 50,0 0 24,88-54-90,-52 52-7,2 1-111,0-2-159,-6-2-344</inkml:trace>
  <inkml:trace contextRef="#ctx0" brushRef="#br0" timeOffset="343742.322">11090 11820 1389,'0'0'130,"0"0"-81,0 0 84,0 0-88,0 0-43,0 0 1,29 86-3,-21-46-27,0-2-101,2-6-131,1-4-236</inkml:trace>
  <inkml:trace contextRef="#ctx0" brushRef="#br0" timeOffset="343957.076">11388 11872 1032,'0'0'303,"0"0"-279,0 0 7,-34 68 62,18-6-6,-1 12-37,4 12 7,4 2-7,7-4-23,2-7 15,5-11-22,11-11-16,5-8-4,3-9-10,5-9-15,5-11-28,0-11-99,-1-7-75,-5-1-178</inkml:trace>
  <inkml:trace contextRef="#ctx0" brushRef="#br0" timeOffset="344743.34">11579 12113 819,'0'0'123,"0"0"-63,0 0 80,0 0 46,0 0-77,0 0-36,0-14-14,3 41-26,6 12 17,0 3-9,0 2-24,0-3-9,1-6-8,3-7-2,3-11-21,8-14-27,7-3-8,0-19 5,-1-13 22,-8-5 31,-8-2 6,-9 3 11,-5 7 11,0 11 16,0 8-3,-1 9-9,-3 1-13,-3 20-19,5 11 1,2 7 0,0 2-1,9-2 0,8-4-1,3-8-12,2-8-71,1-12-172,-1-6-169</inkml:trace>
  <inkml:trace contextRef="#ctx0" brushRef="#br0" timeOffset="345029.3268">12014 12178 1102,'0'0'219,"0"0"-177,0 0 88,0 0-10,0 0-101,0 0-15,74 31 4,-48 7 2,-3-2 3,-3 0-3,-8-7-6,-7-4-4,-5-8-18,-7-6-71,-16-7-67,-9-4-85,-2-12-112,3-13 8,10-9 345,15-6 26,6-7 313,21-5-47,16-5-116,12 2-59,2 5-37,-4 13-60,-7 18-20,-9 11-97,-7 8-217,-9 17-367</inkml:trace>
  <inkml:trace contextRef="#ctx0" brushRef="#br0" timeOffset="345292.4938">12381 12069 1370,'0'0'215,"0"0"-211,0 0 97,0 0-35,0 0-61,0 0-3,13 55 1,-4-28-3,7-4-5,2-5-10,3-8-15,-1-9 3,-3-1 4,-2-20 18,-5-9 5,-8-7 5,-2-4 8,-8 2-2,-11 7-8,0 9-3,1 13-7,0 9-38,0 0-55,2 16-52,2 6-93,7-2-142</inkml:trace>
  <inkml:trace contextRef="#ctx0" brushRef="#br0" timeOffset="345673.2814">12621 11820 853,'0'0'717,"87"33"-711,-32 24 63,-6 26 60,-15 14-40,-15 12-61,-19 0 2,-7-6-22,-27-6-8,-7-8-39,-11-15-52,-9-12-17,-6-18-223,-9-19-350</inkml:trace>
  <inkml:trace contextRef="#ctx0" brushRef="#br0" timeOffset="347040.6838">11912 12236 1078,'0'0'155,"97"-24"-107,-42 20 3,-6 4 6,-11 0-14,-11 11-23,-11 5-16,-14 5-4,-4 6-20,-30 2-14,-20 1-9,-11-7-3,-4-7-5,6-14-16,13-2 67,16-22 9,16-8 135,16-9 2,17-2-19,24-1-52,19 3-9,11 5-41,5 11 0,-4 13-10,-11 10-3,-16 6-12,-15 21-2,-18 11-7,-14 11-7,-38 8-15,-25-3-13,-15-7-9,-1-17-9,7-18 8,16-12 43,21-15 11,19-15 72,18-7 23,4-2-28,26 0-31,13 5-35,12 8-1,7 10-30,-1 11-53,-7 5-169,-14 11-260</inkml:trace>
  <inkml:trace contextRef="#ctx0" brushRef="#br0" timeOffset="347932.4515">11728 11873 1326,'0'0'76,"0"0"-69,73-61-7,-45 42 72,-3 5-1,-1-1-52,-6 2-17,-6 1 3,-6 3 4,-6 1-6,0 3 12,0 0 2,-5 2-1,-2 2-16,3 1 0,-3 5-2,5 16-4,2 7 6,0 5 3,2 3 0,7 1-2,-2-5-1,-3-1-9,-3-2-60,-1-3-56,0-7-61,-1-3-43,-7-3-108,0-3-96</inkml:trace>
  <inkml:trace contextRef="#ctx0" brushRef="#br0" timeOffset="348091.4989">11843 12067 765,'0'0'261,"0"0"-76,0 0 8,0 0-72,0 0-62,0 0-43,104-12-16,-49 6-88,0 1-396</inkml:trace>
  <inkml:trace contextRef="#ctx0" brushRef="#br0" timeOffset="348848.7241">13007 12437 1278,'0'0'93,"0"0"-91,0 0 21,0 0 52,86-28-43,-46 25-32,4 2 0,-1 1-79,-11 0-210,-17 0-354</inkml:trace>
  <inkml:trace contextRef="#ctx0" brushRef="#br0" timeOffset="349008.5007">13108 12602 1372,'0'0'132,"0"0"-129,64-18 69,-32 10 14,7 0-85,2 3-1,3 0-104,1-1-128,-7-3-273</inkml:trace>
  <inkml:trace contextRef="#ctx0" brushRef="#br0" timeOffset="349334.4172">13586 12314 1119,'0'0'320,"0"0"-311,12-58 81,-12 58 59,0 2-113,-2 21-32,-1 13 0,1 8 7,2 1-5,7-3 0,11-6-5,9-8-1,3-8-8,6-13-21,5-7-20,0-9-20,-4-22-15,-4-7 47,-9-8 37,-8-2 15,-9 2 42,-7 6 6,0 15-6,-1 9-24,-8 14-10,-2 2-8,0 24-15,1 14 2,3 11 16,5 7-12,2-2 7,2-6-8,10-6-5,6-7-13,0-9-52,5-12-116,6-14-129,4-8-339</inkml:trace>
  <inkml:trace contextRef="#ctx0" brushRef="#br0" timeOffset="349532.3223">14175 12279 1010,'0'0'60,"0"0"-11,0 0-6,0 0 5,0 0 30,-24 77-6,39-47 10,8-2 23,1-5-21,-3-4-27,-6-1-28,-8-4-29,-7 0-1,-5-1-76,-20-6-130,-8-7-177</inkml:trace>
  <inkml:trace contextRef="#ctx0" brushRef="#br0" timeOffset="349691.0455">14227 12230 1416,'0'0'176,"112"-83"-173,-61 57 4,-12 14 37,-5 12-44,-5 0-27,-9 16-126,-4 4-80,-6 0-175,-1-9-283</inkml:trace>
  <inkml:trace contextRef="#ctx0" brushRef="#br0" timeOffset="349926.3126">14643 12059 874,'0'0'263,"0"0"-252,0 0 110,0 0 26,0 0-121,0 0-13,3 13 17,3 17-1,15-4-9,6-5-10,1-10-4,2-8 0,-2-3 12,-3-14 8,-7-10 26,-6-8-1,-11 0-8,-1 1-19,-14 5-10,-10 9-10,0 9-4,-2 8-4,3 0-11,1 21-40,6 11-81,-1 8-91,6 4-269</inkml:trace>
  <inkml:trace contextRef="#ctx0" brushRef="#br0" timeOffset="359820.3063">22578 6175 872,'0'0'169,"0"0"-125,0 0 136,0 0-27,0 0-69,0 0-35,4 0-18,-4 38-18,0 17 29,0 12 8,-7 3-10,-3 1-10,2-6-17,2-5-1,1-7-6,4-4-1,1-2-3,0-5 2,5-6 0,7-3 3,8-6 4,3-4 7,7-4 13,14-4-6,11-4 12,12-3-16,11-2-11,3-5-7,-6-1-3,-11 0-20,-16-1-76,-16-9-12,-16-2-155,-12-3-504</inkml:trace>
  <inkml:trace contextRef="#ctx0" brushRef="#br0" timeOffset="360425.5612">23163 6251 865,'0'0'284,"0"0"-276,-38-62 7,12 62 46,-6 0-49,-4 20-4,1 11-9,4 4 1,8-1-22,11-4-5,10-8 4,2-7 13,9-7 10,16-8 29,5 0 38,8-15 8,-3-4 4,-4 1-6,-9 2-4,-9 6-6,-9 8-7,-2 2-23,-2 0-30,0 14-3,0 11 0,0 6 1,-7 6 4,1-3-4,2 1-1,2-4 0,2-6-38,0-3-64,4-9-111,13-8-194,8-5-338</inkml:trace>
  <inkml:trace contextRef="#ctx0" brushRef="#br0" timeOffset="360715.6537">23372 6342 952,'0'0'211,"0"0"-170,0 0 80,0 0-82,0 0-38,5 69 26,-5-28-16,6-4-8,11-6 1,7-6-1,4-11-2,3-9 6,1-5 9,-3-12 8,-3-17 16,-5-8 25,-8-4 5,-10 1-36,-3 2-12,-9 7-16,-12 6-6,-4 10-2,-3 11-14,-5 4-62,-4 12-104,-2 13-110,1 1-256</inkml:trace>
  <inkml:trace contextRef="#ctx0" brushRef="#br0" timeOffset="361141.7814">22785 6579 973,'0'0'161,"0"0"-67,0 0 75,0 0-107,0 0-49,0 0-13,52-3-15,-24 3-100,-1 0-201,-4 0-264</inkml:trace>
  <inkml:trace contextRef="#ctx0" brushRef="#br0" timeOffset="361626.3743">23725 6017 716,'0'0'202,"0"0"-196,0 0 72,0 0 45,0 0-65,0 0-30,29-36-28,-29 47-6,0 1 6,0-1 9,0 0 7,6-1 13,7-2 10,4 1-7,-1-4-1,1-3 4,-2-1-2,-3-1 1,-3 0-8,-3 0 4,-3-6 10,-3-3-11,0-3-12,0 0-14,-11-2-3,-6 1 0,-1 4-5,-2 4 0,2 5-2,2 0 1,5 7-14,0 12-47,3 2-93,3 4-225</inkml:trace>
  <inkml:trace contextRef="#ctx0" brushRef="#br0" timeOffset="363455.2272">22745 7666 515,'0'0'155,"0"0"-111,0 0 90,0 0 22,0 0-20,0 0-20,-6-47-28,6 47-6,0 0-3,0 0-19,0 0-17,0 0-20,0 0-12,0 5-2,0 16-5,1 8 19,1 11 11,0 6-9,-2 6-2,0 7-17,0 2 14,0-1-5,-2-1-11,2-5 4,0 1 4,0-6-8,6-2 3,6-5 7,2-4-4,3-4 7,0-4 3,3-4-3,3-1-8,5-4 16,10-1-6,19-2-1,20-3-6,17-5-11,14-2-1,2-5-76,-10-1-89,-18-2-212</inkml:trace>
  <inkml:trace contextRef="#ctx0" brushRef="#br0" timeOffset="370707.7989">23190 7748 817,'0'0'203,"0"0"-171,0 0 104,0 0-13,0 0-83,0 0-29,0 0-8,2-2-3,-2 20 0,0 13 8,0 6 4,2 1 6,5 2 1,3-3-6,1-8-10,2-3 1,4-8-2,1-5-1,2-8 2,1-5-3,1-1 2,-2-16 1,-1-5 0,-4-7 6,-5-6 3,-3-1 0,-3 2 11,-4 8-1,0 9 1,0 9 1,0 7-3,0 1-9,0 0-12,0 15-2,0 12 2,3 10 15,5 4 14,4 0-1,0-5-4,-1-2-7,-2-5-11,-2-5-5,-1-3-1,-3-6-12,-1-5-32,0-5-61,0-5-95,3 0-136,3-11-163</inkml:trace>
  <inkml:trace contextRef="#ctx0" brushRef="#br0" timeOffset="370926.2062">23602 7810 947,'0'0'171,"0"0"-153,0 0 23,58 71 74,-39-38-56,-3-5-8,-5-2 7,-3-5-9,-4-6-31,-4-3-10,0-2-8,-1-5-37,-12-5-53,-3 0-105,-2-9-163,5-15-434</inkml:trace>
  <inkml:trace contextRef="#ctx0" brushRef="#br0" timeOffset="371086.7705">23724 7708 435,'0'0'911,"75"-57"-859,-42 38-46,-11 10 14,-8 9-20,-8 0-58,-6 19-239,0 4-168</inkml:trace>
  <inkml:trace contextRef="#ctx0" brushRef="#br0" timeOffset="371315.37">23932 7668 1010,'0'0'248,"0"0"-241,0 0 71,0 0 27,0 0-103,0 0 3,23 20-5,-13-5 6,5-2 0,5-8 4,3-3 4,4-2 11,-2 0 12,-4-13-2,-3-8 8,-6-2 2,-6-1-22,-6 1-12,0 3-11,-5 6-1,-9 6-1,-1 7-8,-4 1-33,-2 12-66,-1 11-93,0 5-253</inkml:trace>
  <inkml:trace contextRef="#ctx0" brushRef="#br0" timeOffset="376440.8976">19400 9241 379,'0'0'56,"0"0"-54,0 0 0,0 0 13,0 0 9,0 0-24,0 0-2,-2-8-1,0 8 3,-1 0 9,-1 0 4,2-1-9,0 0-4,0-1-6,-2 2-27,3-2-96</inkml:trace>
  <inkml:trace contextRef="#ctx0" brushRef="#br0" timeOffset="376668.6">19400 9241 377</inkml:trace>
  <inkml:trace contextRef="#ctx0" brushRef="#br0" timeOffset="376833.941">19400 9241 377,'-43'-46'172,"43"36"-139,0 3 72,0 0-20,0 3 15,0 1-34,0 1-40,0 2-16,0 0-9,0 0-1,0 0-11,1 2 3,1 5-23,-2 2-57,0 2-62,-3-2-58</inkml:trace>
  <inkml:trace contextRef="#ctx0" brushRef="#br0" timeOffset="377764.8907">16950 11200 555,'0'0'422,"0"0"-360,0 0 44,0 0 56,0 0-59,0 0-51,-2 27-32,11 17 22,1 11 47,1 6-51,-4 2-18,-4 0-6,0-1-3,0-3-3,1-6-5,3-10 2,4-7 0,6-7 5,7-7 6,10-5 8,3-5 7,6-2-7,5-6-4,6-2-10,10-2-8,6 0-2,4-11-44,-4-2-60,-11 1-186,-15-1-511</inkml:trace>
  <inkml:trace contextRef="#ctx0" brushRef="#br0" timeOffset="378006.4308">17464 11280 460,'0'0'1104,"0"0"-1086,0 0-8,0 0-9,0 0 34,28 83-6,-21-43-18,-5-2-11,0-4 0,-2-4-21,0-7-50,0-9-71,0-9-117,0-5-121,-3-10-146</inkml:trace>
  <inkml:trace contextRef="#ctx0" brushRef="#br0" timeOffset="378218.1751">17382 11181 908,'0'0'204,"-6"-79"-100,6 50 70,13 6-37,8 4-68,6 6-44,5 9-25,0 4-4,0 15-39,-10 14-113,-8 6-150,-12 5-288</inkml:trace>
  <inkml:trace contextRef="#ctx0" brushRef="#br0" timeOffset="378384.7632">17483 11527 996,'0'0'234,"0"0"-225,93 0 75,-52 0 0,4 0-84,3 1-10,-2-1-193,-2 0-295</inkml:trace>
  <inkml:trace contextRef="#ctx0" brushRef="#br0" timeOffset="378552.8109">18227 11435 1363,'0'0'163,"0"0"-159,0 0 23,63-19 55,-42 18-59,4 1-20,0 0-3,-2 0-56,-6 4-126,-5 2-172,-7-1-446</inkml:trace>
  <inkml:trace contextRef="#ctx0" brushRef="#br0" timeOffset="378719.5436">18246 11563 1325,'0'0'187,"0"0"-169,0 0 100,0 0-50,0 0-50,78 0-18,-50 2-16,0 4-77,-2-2-160,0-4-326</inkml:trace>
  <inkml:trace contextRef="#ctx0" brushRef="#br0" timeOffset="379777.2764">19274 11506 521,'0'0'260,"0"0"-52,0 0 30,0 0-42,0 0-63,0 0-72,59-22-29,-20 14-20,12 4-12,6-3-1,4 1-68,-2-1-189,-7 1-329</inkml:trace>
  <inkml:trace contextRef="#ctx0" brushRef="#br0" timeOffset="380113.1718">19867 11249 1096,'0'0'81,"0"0"-63,0 0-18,0 0 43,-68-27-39,45 49-4,-1 8-8,4 3 6,7-3-2,7-6-5,6-7-1,4-11 1,17-6 9,4 0 36,5-10 25,-2-1 31,-4 1 26,-6 4-17,-3 6-42,-3 0-36,-5 16-16,0 11 1,-1 8 2,-5 8-3,-1 2-3,0 1-4,0-3-10,6-5-53,4-6-154,8-11-200</inkml:trace>
  <inkml:trace contextRef="#ctx0" brushRef="#br0" timeOffset="380428.2976">20219 11298 1237,'0'0'105,"0"0"-78,0 0-27,0 0 18,0 0 7,0 90-4,0-53-10,12-6-9,7-8 1,-1-5-2,2-10 2,-1-8 1,-1 0 5,0-13 17,-6-7 19,-2-9 0,-8 0-17,-2-4-9,0 2-7,-12 2-10,0 6-2,2 8-18,2 6-30,-1 9-42,0 0-58,2 6-164,6 1-180</inkml:trace>
  <inkml:trace contextRef="#ctx0" brushRef="#br0" timeOffset="380698.9494">20544 11001 1055,'0'0'45,"0"0"-28,0 0 95,0 0-77,0 0-28,-14 55-7,14-22 26,1-6-11,14-8-8,0-6 1,1-9-1,-2-4 13,0 0 19,-3-13 29,-2-4-5,-6-5-20,-3 4-25,0-2-18,-5 5-15,-5 7-20,1 8-53,0 4-111,2 16-213,5 10-365</inkml:trace>
  <inkml:trace contextRef="#ctx0" brushRef="#br0" timeOffset="380925.4139">20598 11573 946,'0'0'483,"0"0"-435,0 0 25,0 0 38,86-12-64,-47 8-35,3 0-12,3-2-18,-3 0-113,-3-5-190,-9-2-315</inkml:trace>
  <inkml:trace contextRef="#ctx0" brushRef="#br0" timeOffset="381260.5899">21008 11240 66,'0'0'1434,"0"0"-1392,0 0-40,0 0 39,0 0-24,20 70 3,-10-30-11,3-7-6,0-6 0,1-5-3,1-9-8,2-10-13,5-3-10,-1-12-1,0-14 5,-2-10 25,-4-7 2,-6 0 7,-2 7 14,-6 9 5,-1 12-2,0 12 1,0 3-18,0 20-7,-1 14-11,-3 8 11,4 6 3,0-2 1,0-2-3,12-6-1,4-8-9,7-9-64,4-11-145,1-10-189,2-3-353</inkml:trace>
  <inkml:trace contextRef="#ctx0" brushRef="#br0" timeOffset="381459.1218">21456 11209 933,'0'0'221,"0"0"-217,0 0 37,0 0 87,68 78-32,-48-49-22,-5-2-17,-6 0-31,-7-4-18,-2-4-8,-7-3-64,-14-7-93,-2-9-168,1-3-249</inkml:trace>
  <inkml:trace contextRef="#ctx0" brushRef="#br0" timeOffset="381617.5738">21560 11122 1248,'51'-60'131,"3"12"-128,-2 14 19,-6 17-22,-8 17-5,-6 6-222,-7 21-327</inkml:trace>
  <inkml:trace contextRef="#ctx0" brushRef="#br0" timeOffset="381945.0874">22204 11543 838,'0'0'299,"0"0"-156,0 0 22,0 0-30,0 0-67,0 0-42,81-26-26,-54 21-2,-6 5-56,-8 0-124,-8 0-113,-5 1-274</inkml:trace>
  <inkml:trace contextRef="#ctx0" brushRef="#br0" timeOffset="382118.6268">22204 11623 613,'0'0'615,"0"0"-543,0 0 7,0 0 34,74 0-58,-39-2-55,2-2-89,2 0-215,-2 0-397</inkml:trace>
  <inkml:trace contextRef="#ctx0" brushRef="#br0" timeOffset="382679.537">22858 11242 1017,'0'0'607,"0"0"-571,0 0-27,0 0 36,0 0-15,23 67-16,-13-23 12,-4 0-19,-5-2-7,2-2-26,6-2-55,7-9-164,10-11-276</inkml:trace>
  <inkml:trace contextRef="#ctx0" brushRef="#br0" timeOffset="382977.661">23149 11242 948,'0'0'429,"0"0"-402,0 0-5,61-46 94,-54 46-68,-2 21-46,-1 11-1,-4 7-1,0 5-17,-7 0-9,-7-2-3,2-5 18,7-5 5,5-7 6,5-7 6,13-3 40,2-2 14,0-3 10,-5 0-26,-4 0-22,-7 1-22,-4 3-5,-2 4 0,-18-1-35,-6-2-70,1-10-113,4-5-264</inkml:trace>
  <inkml:trace contextRef="#ctx0" brushRef="#br0" timeOffset="383195.7757">23495 11242 993,'0'0'130,"0"0"-127,16 80 42,-12-43 81,-2 1-86,-1 0-22,0-3-3,0-3-1,1-6-5,-2-4-6,0-9-3,0-5-9,0-5-71,-7-3-156,-7-9-190</inkml:trace>
  <inkml:trace contextRef="#ctx0" brushRef="#br0" timeOffset="383386.3504">23557 11172 1419,'0'0'42,"88"-77"-39,-56 62-6,-7 15-22,-8 2-184,-10 18-394</inkml:trace>
  <inkml:trace contextRef="#ctx0" brushRef="#br0" timeOffset="383566.6446">23782 11167 1412,'0'0'167,"0"0"-165,0 0 55,0 0-15,0 0-40,15 56 3,-15-25-2,2-7-3,4-6 0,1-11-3,3-3 3,1-4 3,4-1 4,1-14 3,-2-5 3,-5-3 0,-4 0-13,-5 4-3,0 6-20,-5 5-26,-9 8-61,-5 8-66,-4 17-108,-3 7-190</inkml:trace>
  <inkml:trace contextRef="#ctx0" brushRef="#br0" timeOffset="383895.9009">23008 11962 1399,'0'0'115,"109"0"-71,-34-7 99,5-1-74,-3 1-36,-8 3-27,-14 1-6,-13 1-46,-18 2-49,-11-2-166,-9-2-271</inkml:trace>
  <inkml:trace contextRef="#ctx0" brushRef="#br0" timeOffset="384066.1461">23181 11987 1195,'0'0'472,"82"-14"-459,-12 3 4,12 2 52,7 2-69,-5 1-74,-11 2-271,-12-3-961</inkml:trace>
  <inkml:trace contextRef="#ctx0" brushRef="#br0" timeOffset="384771.932">22971 11956 1119,'0'0'151,"82"-20"-144,-15 7-7,11-1-17,1-2-415</inkml:trace>
  <inkml:trace contextRef="#ctx0" brushRef="#br0" timeOffset="389322.636">17646 11755 1217,'0'0'105,"0"0"-65,0 0 51,0 0-57,0 0-27,18 99 2,-10-51 1,1-1-9,0-9 1,4-8 1,1-11-2,4-11-1,6-8 4,3-14 8,4-16 0,-3-12-3,-6-7-4,-8-3 3,-9-1 7,-5 4 5,-5 7-5,-13 13-4,-1 12-6,-3 14-5,3 3-18,4 18 6,6 7 4,8 5 7,1-2 0,15-2 1,9-2 8,3-5-2,1-6-1,0-2-2,0-4-3,0-3-26,2-2-111,2-1-148,2 1-357</inkml:trace>
  <inkml:trace contextRef="#ctx0" brushRef="#br0" timeOffset="389498.9871">18135 12007 696,'0'0'887,"0"0"-830,0 0 35,0 0 43,0 0-72,26 64-28,-24-39-26,1 1-9,-2-1-29,2-4-92,0-6-23,3-9-245,1-6-652</inkml:trace>
  <inkml:trace contextRef="#ctx0" brushRef="#br0" timeOffset="389681.4568">18202 11838 1542,'0'0'101,"0"0"-93,0 0 63,0 0-66,0 0-5,0 0-88,0 1-155,0 0-401</inkml:trace>
  <inkml:trace contextRef="#ctx0" brushRef="#br0" timeOffset="391706.4755">19403 3677 1368,'0'0'0,"0"0"11,0 0-11,0 0 6,-37 92 11,26-22 16,4 4-6,6-5-14,1-12-3,15-12-2,12-14-2,12-13-4,9-17-2,4-4-7,0-24-2,-4-12 3,-7-10 6,-13-5 1,-12-3 3,-15 2 3,-2 4 6,-24 11-8,-7 15 2,0 14-7,2 11-2,5 2-1,7 16 3,6 5 2,6 5 6,6 0 13,0 1 8,14-1-16,5-5 1,3-3-3,3-3-5,0-4-4,0-2 2,4-3-4,5-4-1,5 0-66,1-2-200,-5-2-423</inkml:trace>
  <inkml:trace contextRef="#ctx0" brushRef="#br0" timeOffset="392002.4354">19908 4106 1385,'0'0'56,"0"0"-31,0 0-25,0 0 69,11 80-8,-8-51-6,2-4-18,2-5-19,1-7-7,-1-3 3,3-6-8,1-4 3,4 0-4,5-5 0,4-15-2,3-6-1,0-7-2,-2-2 6,-4-2-5,-4 3 6,-7 5-7,-6 9-5,-1 7-23,-1 8-41,-1 5-122,1 0-198,2 0-590</inkml:trace>
  <inkml:trace contextRef="#ctx0" brushRef="#br0" timeOffset="392197.3693">20426 3928 1455,'0'0'70,"0"0"44,0 0 3,0 0-65,0 0-40,0 0-12,45-5-25,-25 12-63,-2 4-146,-6 3-167,-7 1-424</inkml:trace>
  <inkml:trace contextRef="#ctx0" brushRef="#br0" timeOffset="392381.2188">20466 4080 1413,'0'0'40,"0"0"18,0 0 81,0 0-102,84 11-37,-54-5-57,4-4-186,3-2-315</inkml:trace>
  <inkml:trace contextRef="#ctx0" brushRef="#br0" timeOffset="392698.4534">20855 3909 1342,'0'0'122,"69"-29"-120,-36 19 104,-4 5-19,-2 4-61,-1 1-26,4 0-30,4 2-148,3 0-225</inkml:trace>
  <inkml:trace contextRef="#ctx0" brushRef="#br0" timeOffset="393041.9579">21520 3641 1180,'0'0'16,"0"0"-16,-32-58 106,-3 55-71,-6 3-20,0 13-11,2 12-4,8 3 0,11-2-5,12-4-2,8-6-12,13-5 11,15-7 8,9-4 15,5-4 12,3-11 21,-4-3 20,-8 2 11,-11 6-5,-10 4-15,-7 6-22,-4 4-27,-1 22-9,0 9 4,-3 9 3,-11 2-3,0-1-1,4 2-4,3-5-23,6-4-64,1-6-131,5-8-111,15-13-201</inkml:trace>
  <inkml:trace contextRef="#ctx0" brushRef="#br0" timeOffset="393333.8773">21888 3769 873,'0'0'229,"36"-60"-177,-31 48 126,-3 9-18,-2 5-95,-5 21-65,-6 15 0,2 8 0,8 2 5,1-4-3,14-9 4,12-8-3,8-11 4,3-11 2,3-5 17,-3-10 11,-3-14 14,-8-8-7,-9-5-6,-13-4-6,-4-1-22,-22 0-10,-10 7-11,-7 9 0,-1 15-8,1 11-16,4 11-26,2 15-47,6 4-111,8 1-227</inkml:trace>
  <inkml:trace contextRef="#ctx0" brushRef="#br0" timeOffset="394085.6649">22344 3453 893,'0'0'12,"0"0"21,0 0-23,0 0 67,0 0-45,0 0-21,6-13 11,-3 13 1,5 0-5,6 0 8,2 0 6,-2 0-6,-3-4 0,-2 0 10,-4 1-1,-3-1-16,-2-1-2,0 1-4,0 1-8,-2 1-5,-3 0 0,-1 2-3,1 0-1,0 0 2,3 4 2,2 5 1,0 0 3,0 0 1,0 0-5,2-1 0,9 0-34,5-3-107,2-2-222</inkml:trace>
  <inkml:trace contextRef="#ctx0" brushRef="#br0" timeOffset="397399.9448">19389 4750 532,'0'0'167,"0"0"-32,0 0 93,0 0-8,0 0-78,0 0-36,0 0-52,-31 9-42,28 22 10,3 5 2,0-3-13,0-5-9,12-7-2,8-8 0,6-9-10,6-4 2,4-13-3,2-13 2,-6-10 9,-7-5 2,-9-6 1,-10-1 2,-6-2-3,-11 4-2,-14 8 0,-6 11-7,0 15 2,4 12-3,5 2-3,5 17 9,8 4 2,7 2 8,2 1 17,4-3-9,11-1 4,5-3-3,3-3-7,5-4-9,7-4-1,7-1-27,5-2-87,1-1-173,-4 0-304</inkml:trace>
  <inkml:trace contextRef="#ctx0" brushRef="#br0" timeOffset="397580.6071">19753 4911 843,'0'0'578,"0"0"-568,0 0 105,25 75 20,-22-45-81,1 2-31,-3-3-11,0-4-12,0-5-13,1-5-37,3-8-105,2-7-147,4-2-267</inkml:trace>
  <inkml:trace contextRef="#ctx0" brushRef="#br0" timeOffset="397779.7568">19865 4637 1064,'0'0'172,"0"0"-105,0 0 119,0 0-77,0 0-81,0 0-22,5-15-6,-2 18-5,1 4-22,5 2-105,5-4-162,5-4-361</inkml:trace>
  <inkml:trace contextRef="#ctx0" brushRef="#br0" timeOffset="398010.9716">20405 4783 1225,'0'0'135,"0"0"-83,0 0 114,61 0-82,-34 0-58,-1 0-25,-2 0-1,-7 0-90,-6 0-166,-7 5-356</inkml:trace>
  <inkml:trace contextRef="#ctx0" brushRef="#br0" timeOffset="398196.0382">20386 4907 1455,'0'0'58,"0"0"4,0 0 42,73 2-88,-28 0-16,5-1-131,10-1-275</inkml:trace>
  <inkml:trace contextRef="#ctx0" brushRef="#br0" timeOffset="398745.0251">21100 4689 1111,'0'0'223,"0"0"-96,0 0 18,0 0-71,0 0-50,30 67 16,-15-31-7,-2 0-21,0-2-12,-1-2-13,-1-2-57,2-5-124,1-8-286</inkml:trace>
  <inkml:trace contextRef="#ctx0" brushRef="#br0" timeOffset="399082.1742">21369 4709 795,'0'0'285,"0"0"-249,35-60 143,-15 48-47,1 6-38,-3 3-30,-1 3-31,-4 2-24,-5 11-9,-3 6-9,-5 5-1,-1 5-9,-17 2-1,-3 1 11,4-4 2,6-4 7,8-4 0,3-4 8,12-2 32,12 0 19,2-2 2,-1-3-12,-1 1-15,-4 0-16,-6-1-12,-7 2-6,-6 2-11,-1 2-16,-9-3-28,-12-7-39,-5-5-120,4-7-165</inkml:trace>
  <inkml:trace contextRef="#ctx0" brushRef="#br0" timeOffset="399281.1537">21760 4664 547,'0'0'792,"0"0"-760,80 25 28,-52 4 87,-6 5-77,-11 4-49,-7 0-13,-4-3-8,-4-6-20,-13-6-62,-4-8-85,-2-12-124,5-3-258</inkml:trace>
  <inkml:trace contextRef="#ctx0" brushRef="#br0" timeOffset="399463.466">21888 4615 1198,'0'0'203,"123"-81"-199,-48 52 41,2 11-45,-8 12-226,-15 6-571</inkml:trace>
  <inkml:trace contextRef="#ctx0" brushRef="#br0" timeOffset="401104.2179">16929 12802 1154,'0'0'135,"0"0"-94,0 0 5,0 0-20,0 0-10,-17 68 18,10-20-3,1 7-10,2-8-8,4-7-5,0-13 18,7-13-9,13-10-2,6-4 2,4-9 5,3-14-5,-1-10-4,-4-11-11,-6-7-2,-10-1-1,-10-1-4,-2 3-1,-20 8-8,-12 2-6,-7 13 14,1 13-4,5 13 10,9 1-12,9 18 8,11 7 1,4 3 3,7-1 20,11-1 9,5-7 3,2-1-7,2-3-6,-1-8-12,3 1-7,5-3-7,1-3-108,0 1-148,-4 1-346</inkml:trace>
  <inkml:trace contextRef="#ctx0" brushRef="#br0" timeOffset="401419.6604">17239 13099 192,'0'0'847,"0"0"-709,0 0 48,19 78-29,-11-52-56,-1 2-42,2 0-26,-2-2-16,-2-6-12,1-4-3,0-7 1,-1-4 0,0-5-2,0 0 3,4-11 17,2-8 6,1-8-13,-4-6 6,-7-3 0,-1 0-16,-2-1-4,-12 1-22,1 3-26,3 9-35,8 6-82,2 9-83,9 8-244</inkml:trace>
  <inkml:trace contextRef="#ctx0" brushRef="#br0" timeOffset="401645.0721">17547 13077 739,'0'0'213,"0"0"-39,0 0 56,0 0-55,0 0-49,77-21-57,-46 13-41,7 0-28,2 1-7,-2 1-104,-8-1-191,-3-3-417</inkml:trace>
  <inkml:trace contextRef="#ctx0" brushRef="#br0" timeOffset="402065.108">18019 12784 1317,'0'0'100,"0"0"-72,0 0 50,0 0 4,0 0-13,6 71-25,-4-39-20,2 2-3,1-4-3,3-6-13,1-6-3,3-5-1,3-7 0,2-4 1,5-2 0,-1 0-2,-1-7 2,-2-6-1,-6-1-1,-5-4-2,-3-1-6,-4-6 1,0-3-6,-4-3 5,-8 1 5,-3 1 2,-2 8 1,5 9-1,2 6 1,0 6-2,3 3-5,-1 12 3,1 4 4,3 2-1,4-4 2,0 0 1,2-6 2,13-4 1,6-2-5,6-4-4,3 2-51,0 0-209,-4 1-410</inkml:trace>
  <inkml:trace contextRef="#ctx0" brushRef="#br0" timeOffset="402246.3146">18419 13077 1394,'0'0'210,"0"0"-169,0 0 60,41 75-27,-38-39-1,-1-1-43,-1-7-25,3-5-5,0-7-38,2-7-37,2-5-29,1-4-159,-1-8-341</inkml:trace>
  <inkml:trace contextRef="#ctx0" brushRef="#br0" timeOffset="402449.3669">18520 12884 1412,'0'0'187,"0"0"-139,0 0 6,0 0-15,0 0-39,0 0-9,0-8-48,7 8-122,6 0-229,6 0-630</inkml:trace>
  <inkml:trace contextRef="#ctx0" brushRef="#br0" timeOffset="402711.965">18867 12822 865,'0'0'127,"0"0"-30,0 0 116,0 0-74,0 0-8,60 9-51,-34-9-36,0-1-27,-5-2-17,-5 3-20,-9 0-117,-7 0-195,0 1-356</inkml:trace>
  <inkml:trace contextRef="#ctx0" brushRef="#br0" timeOffset="402896.0764">18882 12936 205,'0'0'1086,"0"0"-982,0 0 13,0 0 32,0 0-78,0 0-55,48 11-16,-30-5-7,0-1-85,0-5-170,-4 0-285</inkml:trace>
  <inkml:trace contextRef="#ctx0" brushRef="#br0" timeOffset="407091.6241">19627 12992 938,'0'0'295,"0"0"-197,0 0 7,0 0 18,0 0-46,39-56-35,-17 51-30,8 2-11,8 0-1,5 2-19,-2 1-50,-3 0-111,-8 0-150,0-3-272</inkml:trace>
  <inkml:trace contextRef="#ctx0" brushRef="#br0" timeOffset="407456.0913">20252 12782 929,'0'0'165,"0"0"-159,0 0 10,34-59 73,-34 49 13,0 0-38,-15 0-35,-6 1-26,-2 2-2,-3 3-2,2 4-1,3 6-2,1 11-6,4 5 7,7 0-3,5 1 3,4-7 3,6-4-2,13-6 4,6-3 10,2-1 10,2 1 15,-2 0 12,-4 4 0,-4 5-19,-4 5-9,-3 3-3,-6 5-10,-5 0 0,-1 4-1,0-6 0,0 0-5,0-2-2,-2-1-3,1-4-70,1 0-87,0-7-155,1-6-347</inkml:trace>
  <inkml:trace contextRef="#ctx0" brushRef="#br0" timeOffset="407804.1624">20571 12759 1125,'0'0'15,"0"0"-15,0 0 0,0 0 29,-12 68-5,12-31-7,0-3-6,11-4-3,5-7 0,3-5 5,1-9 14,3-6 12,-1-3 6,-1 0 0,-3-8 5,-4-10-1,-2-4-1,-4 0-22,-7-6-11,-1 0-5,-7 0-10,-11 1-1,-2 7-12,-4 7 6,3 7-4,1 6-15,2 0 0,4 0-35,5 4-70,3 7-142,5 1-322</inkml:trace>
  <inkml:trace contextRef="#ctx0" brushRef="#br0" timeOffset="409714.5458">20960 12997 501,'0'0'99,"0"0"-41,0 0 41,0 0-5,0 0-29,0 0-17,-3-4 12,3 4 10,0 0 25,0-1 18,5-2-25,11 1-10,13-4-18,12 0-17,12-1-12,6-1-6,-2 2-20,-10 1-5,-17 3-56,-13 2-93,-15 0-140,-2 4-234</inkml:trace>
  <inkml:trace contextRef="#ctx0" brushRef="#br0" timeOffset="410015.1383">21545 12764 997,'0'0'290,"0"0"-263,0 0-16,0 0 49,32 60 29,-28-25-33,-2 2-40,-2-2-14,0-1-2,0-7-58,0-4-71,4-5-135,6-4-205</inkml:trace>
  <inkml:trace contextRef="#ctx0" brushRef="#br0" timeOffset="410533.8912">21763 12829 643,'0'0'96,"0"0"-56,0 0 52,0 0 16,0 0-30,12-54 12,-3 42 15,0 4-23,-1 1-29,0-1-7,2 8-13,0 0-17,10 0-13,4 10 1,5 7-4,-2 4 6,-4 2-2,-9 1-4,-9 2-4,-5-1-20,0 0-3,-7-5 6,-7 0 10,2-6 11,3-3 2,5-5 0,4-2 6,0 2 28,6 0 7,11 4 29,5 0-10,1 2-10,-2-2-19,-3 3-11,-4 1-10,-6 2-10,-4 3-1,-4 3-2,-2 0-12,-18 2-8,-3-5-28,-2-8-60,2-8-100,8-3-143,8-19-382</inkml:trace>
  <inkml:trace contextRef="#ctx0" brushRef="#br0" timeOffset="410746.9307">22232 12835 908,'0'0'248,"0"0"-232,73 29 43,-51-2 47,-3 4-37,-5 1-33,-6 0-15,-8-5-13,0-2-8,-4-3-11,-10-7-45,-5-5-80,0-10-104,4-1-188</inkml:trace>
  <inkml:trace contextRef="#ctx0" brushRef="#br0" timeOffset="410946.2654">22289 12794 982,'0'0'165,"54"-81"-127,-25 54 40,-1 9-42,-2 11-36,-1 7-150,-4 0-197,1 11-325</inkml:trace>
  <inkml:trace contextRef="#ctx0" brushRef="#br0" timeOffset="411126.444">22587 12748 1010,'0'0'133,"0"0"-126,0 0 75,0 61 0,2-39-47,7-4-23,5-6-4,7-7 1,5-5 9,2-2 10,3-13 25,-3-4 14,-5 0 4,-9 1-15,-11 2-10,-3 2-44,-7 1-2,-12 5-12,-1 4-2,-4 4-32,0 0-94,1 10-19,5 3-147,4 2-286</inkml:trace>
  <inkml:trace contextRef="#ctx0" brushRef="#br0" timeOffset="411725.399">19174 13722 1269,'0'0'87,"0"0"-76,0 0 46,0 0 11,73-50-23,-41 44-25,3 2-20,-1 4-32,-6 0-77,-11 0-103,-11 0-194,-6 12-281</inkml:trace>
  <inkml:trace contextRef="#ctx0" brushRef="#br0" timeOffset="411911.1071">19180 13855 964,'0'0'263,"0"0"-187,0 0-17,0 0 42,0 0-26,89-9-55,-34 1-20,1-3-135,-1-1-260,-4-1-499</inkml:trace>
  <inkml:trace contextRef="#ctx0" brushRef="#br0" timeOffset="424822.309">22586 11443 554,'0'0'309,"0"0"-185,0 0-30,0 0 24,0 0-26,0 0-51,76 0-20,-58 0-14,1 0-7,-2 2-11,-6-1-51,-5-1-128,-6 0-257</inkml:trace>
  <inkml:trace contextRef="#ctx0" brushRef="#br0" timeOffset="425654.2605">21149 12840 672,'0'0'309,"0"0"-129,0 0-15,0 0-27,65 51-27,-40-11-28,-2 6-24,-4 2-18,-6-6-17,-2-1-14,-6-3-10,-3-4-25,-1-2-53,1-6-132,4-9-370</inkml:trace>
  <inkml:trace contextRef="#ctx0" brushRef="#br0" timeOffset="427791.5732">19754 13490 1005,'0'0'210,"0"0"-130,0 0-21,0 0-9,0 0-16,0 0 5,43 86-18,-36-45-11,0-3-5,0-7-5,2-3-2,4-13-24,5-5-24,7-10-3,7-6 15,4-19-20,1-6 22,-5-3 17,-9 0 19,-10 2 15,-9 6 33,-4 8-10,0 6-3,0 8-4,-4 4-13,4 4-12,0 17-6,0 15 11,0 10 18,7 7-14,0 3 0,0 2-8,-1-4 6,-3-11-10,1-11-3,-1-12-30,2-9-83,2-11-98,1 0-206</inkml:trace>
  <inkml:trace contextRef="#ctx0" brushRef="#br0" timeOffset="427989.2464">20340 13704 1037,'0'0'203,"0"0"-186,0 0 48,69 56 19,-60-30-35,-7-2-38,-2-1-11,0-4-45,-9-6-72,-9-7-107,-2-6-102,1-10-178</inkml:trace>
  <inkml:trace contextRef="#ctx0" brushRef="#br0" timeOffset="428173.1875">20354 13670 746,'0'0'175,"48"-95"-102,-24 56 26,0 7-54,-1 10-45,-2 9-49,-2 12-95,-2 1-152,-6 14-34</inkml:trace>
  <inkml:trace contextRef="#ctx0" brushRef="#br0" timeOffset="428374.6005">20562 13542 289,'0'0'310,"0"0"-32,0 0-105,0 0-46,0 0-20,0 0-29,40 55-24,-21-37-28,6-3-11,7-8-13,4-5 7,2-2-3,-4-13 1,-9-7-2,-11-7 10,-13-2 16,-1-2-3,-10 2-21,-14 7-3,-2 6-4,-1 10-1,1 6-29,4 8-76,4 15-103,5 8-133,7 0-391</inkml:trace>
  <inkml:trace contextRef="#ctx0" brushRef="#br0" timeOffset="428574.2365">21064 13655 1547,'0'0'79,"0"0"-65,-24 78-14,-8-15 47,-7 8-22,-2-2-21,6-9-4,13-15-44,16-17-109,8-17-84,31-11-110,17-24-196</inkml:trace>
  <inkml:trace contextRef="#ctx0" brushRef="#br0" timeOffset="428790.818">21153 13877 725,'0'0'370,"47"-62"-172,-40 49-12,-7 11-31,0 2-96,-15 23-43,-10 12 20,-4 7 10,-1 5-16,5-3-23,6-4-7,3-3-5,6-4-60,-1-7-92,3-8-313</inkml:trace>
  <inkml:trace contextRef="#ctx0" brushRef="#br0" timeOffset="430207.4076">17832 12002 1047,'0'0'157,"0"0"-130,0 0-10,0 0 45,0 0 19,0 0-14,0 0-51,-1 0-14,1 0-2,0 0-9,0 0-28,0 0-40,0 0-112,8-10-151</inkml:trace>
  <inkml:trace contextRef="#ctx0" brushRef="#br0" timeOffset="434646.4836">9713 12973 439,'0'0'205,"0"0"-45,0 0-3,82-9-18,-3 3 8,22-1-29,19-1-37,12-2-16,7 1-12,0 2-9,-7-1-14,-11 1-2,-16 4-10,-15 0 6,-19 3-23,-21 0-2,-17 0 1,-14 1-4,-14 2-9,-5-2-32,-11 0-32,-22-1 7,-18 0 44,-16 0-24,-15 0-8,-9-1 7,-9-3 21,-2 4 26,-1 0 4,-3 10 1,9 7 5,12 0-6,18 0 15,22 0 6,18-6 11,17-5 14,10-2 0,19 2 23,29 1 0,22-2-14,19-1-19,9-4-7,2 0-13,-9-6 2,-9-3-13,-11 1-2,-13 2-3,-14-2-8,-14 4-29,-17 3-36,-13 1-70,-16 0-90,-21 0-98,-12 1 2,-3 3-111</inkml:trace>
  <inkml:trace contextRef="#ctx0" brushRef="#br0" timeOffset="437115.6494">21367 13922 1127,'0'0'138,"0"0"-138,0 0 0,0 0 4,-68 38 11,20-5-5,-10 4-9,-3 1-1,3-1-30,12-7-100,17-10-77,19-10-196</inkml:trace>
  <inkml:trace contextRef="#ctx0" brushRef="#br0" timeOffset="437306.3787">21347 13991 1245,'0'0'111,"0"0"-82,0 0-7,0 0 10,0 0-23,0 0-6,-40 27-4,-14 13 1,-6 0-110,2-3-222,9-14-582</inkml:trace>
  <inkml:trace contextRef="#ctx0" brushRef="#br0" timeOffset="441041.5836">10178 13099 563,'0'0'323,"0"0"-183,0 0-24,0 0 23,0 0 38,0 0-38,84-19-58,-6 6-40,17-5-24,4 0 6,-9 3 0,-9 1-8,-15 5-6,-16 3-7,-18 4-2,-18 0 0,-14 2-8,-13 8-31,-33 13 15,-32 10 24,-29 5 0,-15 3 0,-1-3-7,13-7 7,30-9 1,31-9 0,26-9 6,22-2 31,1-3 53,24-14-9,15-8-57,15-3-13,10 1-8,8 5-4,-1 3-3,-3 8-43,-7 8-63,-6 3-21,-4 0-182,-1 0-447</inkml:trace>
  <inkml:trace contextRef="#ctx0" brushRef="#br0" timeOffset="442368.1673">22786 13352 733,'0'0'117,"0"0"-88,0 0-28,0 0 37,-87 62 49,43-20-11,-5 6-21,1 1-20,4 0-23,5-4-5,10-7-7,10-6 0,12-10-13,7-10-75,16-11 11,21-2 31,13-24-54,9-12 100,-4-3 23,-8-1 79,-10 5 7,-10 7 54,-11 10-23,-8 9-33,-6 6-21,-2 4-52,0 0-34,-7 13-4,-14 10 4,-9 11 0,-10 6 0,-5 4 0,-7 3-19,-10 2-74,-8 1-114,-2-7-230</inkml:trace>
  <inkml:trace contextRef="#ctx0" brushRef="#br0" timeOffset="463665.2608">5353 5508 752,'0'0'214,"0"0"-165,64-7 54,0 0 46,22-2-44,14-2-21,9 0-40,5-2-13,2 0 4,-4 2 2,-5 0-3,-5 2-34,-16 2 15,-18 0 0,-19 5-6,-18 1-3,-15 1-6,-9 0-3,-7 0-6,-3 0-50,-21 0-7,-17 3 34,-21 4 4,-15 1-12,-16 3-37,-10 2-5,-4 5 25,-6 4 31,-1 3 19,7 0 7,4-1 1,17-2 2,18-6 14,22-6 28,22-3 0,16-5 10,8-1 47,5-1 25,33 0-65,26-1-28,27-13-8,23-3 5,7-2 6,4 0-4,-4 1-13,-12 3-2,-9 4-3,-18 1-9,-18 5-5,-21 1-1,-20 3-2,-14 1 1,-9 0-32,0 0-27,-16 0-3,-23 0 17,-22 5 3,-21 1-22,-16 5-18,-5 2 29,2 3 23,11 0 7,20-3 18,24-4 6,21-7 5,16-2 27,9 0 40,0 0 6,0 0-39,9 0-8,14 0-13,11-2-11,9-6-2,0 1-4,-7-1-1,-10 0-36,-10 4-56,-9 2-56,-7 1-55,0-1-68,-14-1-238</inkml:trace>
  <inkml:trace contextRef="#ctx0" brushRef="#br0" timeOffset="469754.4827">1024 2226 648,'0'0'442,"0"0"-389,0 0 57,0 0 58,0 0-79,0 0-64,0 0-12,12 64 44,6-10-32,-6-1-8,2-3-8,-3-5-6,0-6 3,-2-11-4,0-10-2,-4-10 0,2-8-6,4-6 6,5-20 25,4-16 1,1-9-4,0-12 3,-3-5-10,-1-1-12,0 3-3,-2 9-3,-3 22-41,-5 18-25,0 17-116,-1 17-267</inkml:trace>
  <inkml:trace contextRef="#ctx0" brushRef="#br0" timeOffset="470551.3137">1423 2267 1170,'0'0'26,"0"0"-6,0 0-11,-43 74 66,27-21 1,4 5-17,3-2-20,2-6-20,7-8-16,0-11-3,0-10-84,17-10-32,7-11-80,10-10-87,5-22-21,-2-10 32,-8-6 272,-9 1 178,-10 0-22,-6 9 69,-4 9-51,0 12 2,0 10-24,0 7-46,0 5-92,0 20-1,0 12-2,0 7 12,-2 5-9,0-5-14,-1-4-3,3-5-62,-1-9-150,0-8-74,-1-11-101</inkml:trace>
  <inkml:trace contextRef="#ctx0" brushRef="#br0" timeOffset="470766.0178">1516 2590 873,'0'0'147,"0"0"-19,5-54 24,6 41-89,5 0-53,3 3-10,1 1-13,-2 2-93,-2-1-92,-5-2-132,-4-6-204</inkml:trace>
  <inkml:trace contextRef="#ctx0" brushRef="#br0" timeOffset="470947.6373">1664 2253 1070,'0'0'282,"0"0"-281,64 29 31,-39 7 77,-4 8-40,-10 3-12,-9 2-34,-2 2-16,-5-4-7,-11-2-53,-4-6-94,2-12-142,6-12-323</inkml:trace>
  <inkml:trace contextRef="#ctx0" brushRef="#br0" timeOffset="471150.9633">1960 2450 1277,'0'0'106,"0"0"-102,80-24-4,-60 24 0,-6 0-145,-8 11-204,-6 4-415</inkml:trace>
  <inkml:trace contextRef="#ctx0" brushRef="#br0" timeOffset="471187.8608">1994 2592 1433,'0'0'52,"0"0"-49,67-19 21,-43 15-24,-3 1-15,2 2-163,-1 1-249</inkml:trace>
  <inkml:trace contextRef="#ctx0" brushRef="#br0" timeOffset="471443.162">2370 2277 1140,'0'0'4,"0"0"71,0 0 129,0 0-86,0 0-75,0 0-13,6 29-3,6 11 33,1 5-28,1-5-17,0-2-11,-1-7-2,-3-6-3,-1-8 1,-3-10 0,-1-6-14,2-1 2,2-17 12,5-13 10,1-13-10,1-6-6,-4-3-10,-3 6-51,2 10-71,-4 18-101,2 14-166</inkml:trace>
  <inkml:trace contextRef="#ctx0" brushRef="#br0" timeOffset="471893.1489">2600 2565 1142,'0'0'444,"0"0"-442,0 0 19,0 0 43,0 0-46,29 77-18,-29-45-3,-2 1-10,-9-4-89,3-11-32,1-8-31,5-10 8,2-13 144,0-14-29,10-8 84,8 1 121,2 4-30,-4 5-17,-2 10-8,-4 8-38,-9 6-35,4 1-35,-1 6-2,3 12-8,0 6 8,-3 4-14,-3-2-18,-1-4-28,0-9-33,0-7-5,0-6 14,6-7 86,3-12 41,8-8 3,1 0 55,3 3-12,-2 8-7,-5 6-25,-2 7-24,-3 3-29,0 9-2,2 9-12,-4 4 8,0 0-20,-5 1-43,-2-7-62,3-6-61,3-10-119,8-11-236</inkml:trace>
  <inkml:trace contextRef="#ctx0" brushRef="#br0" timeOffset="472243.9369">3049 2407 222,'14'-56'767,"-7"8"-762,-7 14-5,0 16 85,-3 15-9,-15 4-76,-3 25-13,-3 12 3,9 7 0,10 3-17,5-5 27,9-5 0,9-9 28,3-9 20,-3-9 28,-5-2 13,-3-6-13,-6-1-35,-1-2-31,-3 0-10,0 0-8,0 0-56,0-7-23,-3-6-2,3-5-20,0 2 109,12 2 44,6 4 54,2 3 16,1 7-2,2 0-27,-3 0-37,-6 9-26,-5 6-14,-3 3-8,-6 0-4,0 0-14,-4-5-61,-14-3-59,-3-8-134,4-2-402</inkml:trace>
  <inkml:trace contextRef="#ctx0" brushRef="#br0" timeOffset="472434.2324">3195 2275 1295,'0'0'0,"0"0"-54,0 0 42,0 0-20,0 0-310</inkml:trace>
  <inkml:trace contextRef="#ctx0" brushRef="#br0" timeOffset="472655.5855">3312 2447 898,'0'0'742,"0"0"-741,0 0-1,0 0 14,0 0-14,34 75-4,-34-46-24,-7-4-76,-4-9-59,2-8-40,4-8-10,5-8 209,0-15 4,13-5 101,8-3 175,2 2-91,0 3-52,-3 9-36,-6 8-42,-6 7-13,-3 2-40,1 9-2,0 10-15,1 7-5,-1 4-21,-3 1-44,3-4-103,1-8-146,5-9-371</inkml:trace>
  <inkml:trace contextRef="#ctx0" brushRef="#br0" timeOffset="473018.9476">3637 2406 680,'0'0'687,"0"0"-619,0 0-47,0 0 69,0 0-90,0 0-2,-30 29-2,22 3 3,5-3-15,3-5-11,0-8-3,5-9-16,6-6 35,0-1 11,6-9 24,-2-8 18,1-3-11,-6 6 19,-3 3-10,-3 6-10,-2 5-2,-2 0-28,5 5-6,2 9-12,2 2 18,2-1 3,-2-4 0,0-4-2,0-3 1,-1-4-1,0 0 2,5-11 6,1-8-1,-2-6-8,0-2-3,-3-2-20,-1 1-96,6 3-94,2 2-207</inkml:trace>
  <inkml:trace contextRef="#ctx0" brushRef="#br0" timeOffset="473233.9846">4008 2266 1516,'0'0'28,"0"0"40,0 0 3,0 0-57,9 66 22,-7-26-3,0-1-33,1-3 0,1 1-23,4-1-81,0-6-109,1-8-263</inkml:trace>
  <inkml:trace contextRef="#ctx0" brushRef="#br0" timeOffset="473430.4526">3995 2460 1564,'0'0'95,"0"0"-86,0 0 89,0 0-96,77-50-2,-41 46-90,17-3-397</inkml:trace>
  <inkml:trace contextRef="#ctx0" brushRef="#br0" timeOffset="474062.6854">4504 2573 204,'0'0'141,"0"0"-53,-62-1 46,42 1 35,6 0 23,6 0-26,7 0 20,1-2 6,0 1-48,8-3-86,18-2-37,14-3-21,7 1-7,-4 2-94,-12 6-88,-21 0-122,-10 6-314</inkml:trace>
  <inkml:trace contextRef="#ctx0" brushRef="#br0" timeOffset="474284.0859">4340 2690 1396,'0'0'134,"0"0"-132,0 0 83,68-23-17,-38 14-58,4 4-10,0-1-7,0 4-91,-2-3-154,-7-4-162</inkml:trace>
  <inkml:trace contextRef="#ctx0" brushRef="#br0" timeOffset="474480.5571">4680 2338 328,'0'0'1157,"0"0"-1157,0 0 0,61 62 80,-43-13 30,-9 6-60,-9 2-14,-5 1-19,-19 1-17,-13-1-4,-10-1-27,-13-7-93,-3-8-158,-1-15-418</inkml:trace>
  <inkml:trace contextRef="#ctx0" brushRef="#br0" timeOffset="476505.0848">5135 2353 783,'0'0'0,"0"0"0,0 0 155,-8-55 67,7 46-25,1 2-44,0 3-31,0 2-44,0 2-26,0 0-16,0 0-21,0 8-10,8 21-5,5 13 0,7 16 35,0 5-16,0-1-4,-4-3-14,-2-4 7,-2-8 0,-4-8-8,2-11 1,-3-11 3,-3-10-4,-1-7 1,-2 0 4,6-10 32,5-16 11,6-14-22,5-8-14,-1-8-3,-1-3-9,-4-1 0,0-2 0,-6 8 0,3 8 0,-7 11 0,-2 12 0,-3 9 0,0 7 0,-2 5 0,0 2 0,0 0 0,0 0-9,0 1-82,0 13-69,0 5-68,0 6-185,-6 1-536</inkml:trace>
  <inkml:trace contextRef="#ctx0" brushRef="#br0" timeOffset="476992.8211">5150 2275 690,'0'0'509,"0"0"-494,0 0 28,0 0 72,0 0-53,0 0-6,3 76 53,15-28-20,3 5-31,2 0-10,1-4-12,-6-1-6,-1-3-10,-4-4-11,-2-5-6,-4-6-3,-3-9 1,-1-11 0,-2-5 1,0-5 0,-1 0 7,1 0 10,0-9 18,2-10 0,-1-9-24,3-7-9,3-7-2,4-4-1,4-2 0,4 1-1,3 3-2,0 6 1,2 5 1,-5 6-5,-1 4-21,-8 7-35,-4 5-53,-7 5-49,0 6-252,-11 0-621</inkml:trace>
  <inkml:trace contextRef="#ctx0" brushRef="#br0" timeOffset="477518.8239">5706 2222 1247,'0'0'189,"0"0"-159,0 0 113,0 0-25,0 0-75,0 0-38,25 56 16,-20 13 12,-3 6-3,-2-2-13,0 1-2,0 2-4,0-5-1,0-8 10,0-8-6,0-10-9,2-12 7,5-7-1,2-9 2,4-3 10,8-3 7,9 0-23,11-2-7,9-5 0,6-4 0,-3 0 0,-1 0 0,-9-1 0,-6-6-97,-9-3-117,-13-4-297</inkml:trace>
  <inkml:trace contextRef="#ctx0" brushRef="#br0" timeOffset="477764.8228">5970 2447 1220,'0'0'141,"0"0"-132,0 0 145,0 0-8,0 0-96,0 0-26,54-7-7,-17 4-17,6 0-6,5-4-83,-1 0-210,-5-6-367</inkml:trace>
  <inkml:trace contextRef="#ctx0" brushRef="#br0" timeOffset="478067.2343">6421 2275 1427,'0'0'15,"0"0"68,0 0-83,0 0 79,0 0-73,-72-49-6,46 67-4,3 5-10,6 0-37,8-3-9,7-4-10,2-5-7,8-8 45,14-3 32,5 0 52,5-10 41,-4 0 15,-4 3-18,-8 4-27,-6 3-19,-3 0-20,-1 14-17,-3 8-7,-1 7 1,-2 3-2,0 2-1,0 1-45,-3-3-78,2-7-166,1-12-339</inkml:trace>
  <inkml:trace contextRef="#ctx0" brushRef="#br0" timeOffset="478336.7752">6627 2328 414,'0'0'973,"0"0"-907,0 0-56,0 0 128,0 0-136,0 0 4,28-6-6,-28 31 2,0-3-2,2-5 0,5-5 0,-1-6 0,-1-6 0,0 0 2,2-4 17,0-11 19,0-4-13,-3-2-3,-2 1-16,-2 2 0,0 2-6,-2 5-19,-5 4-20,0 5-62,0 2-95,0 0-110,7 0-187</inkml:trace>
  <inkml:trace contextRef="#ctx0" brushRef="#br0" timeOffset="478576.5374">6810 2131 1242,'0'0'21,"0"0"48,0 0 84,0 0-141,0 0-9,0 0-6,-12 0 1,8 13 2,4-3-1,0-2-4,1-4 3,9-4 2,-1 0 6,3 0 12,-4-8 24,-2-4-4,-3 1-12,-3 2-20,0 3-6,0 5-20,0 1-81,-9 9-157,-6 14-207</inkml:trace>
  <inkml:trace contextRef="#ctx0" brushRef="#br0" timeOffset="478986.921">5360 3178 800,'0'0'764,"63"-10"-737,6-5 28,18-1 59,6 3-63,0 1-28,-9 2-12,-6 3-11,-15 4-34,-15 3-37,-12 0-72,-15 0-186,-16 0-213</inkml:trace>
  <inkml:trace contextRef="#ctx0" brushRef="#br0" timeOffset="479200.9135">5537 3264 1183,'0'0'90,"0"0"14,0 0 82,0 0-54,0 0-90,73-10-42,11-7-182,7-4-336</inkml:trace>
  <inkml:trace contextRef="#ctx0" brushRef="#br0" timeOffset="481867.4242">2097 3306 857,'0'0'422,"0"0"-350,0 0 30,0 0 42,0 0-75,0 0-43,0 0-21,43 34 16,-18 2 2,-8 0-3,-3-3-8,-4-4-6,1-6-1,-4-6-5,-1-8-2,-1-6 2,0-3 1,2-2 6,7-18 6,6-14 13,2-11-18,1-8 6,-7 0-14,0 5-11,-4 11-21,-3 14-35,1 16-61,0 7-155,-6 23-275</inkml:trace>
  <inkml:trace contextRef="#ctx0" brushRef="#br0" timeOffset="482326.0106">2379 3485 1515,'0'0'52,"0"0"-48,0 0 66,0 0-28,0 0-36,0 0-6,45 68-1,-41-49-3,-3 0-21,1-9-37,-2-5-5,3-5 7,3 0 55,1-13 5,2-8 10,7 0 9,-2 2 30,-1 3 7,-3 7 4,-4 3-23,-1 6-17,3 0-19,2 6-1,1 9-7,2 4 1,-3 2 0,-3-1-31,-3-3-14,-1-6-10,-1-8-12,0-3 57,1-7 16,6-14 67,4-8-36,1 0 13,4 3 12,-4 5 0,-3 8-17,-6 6-12,-1 6-13,-4 1-14,5 0-8,2 8-16,7 3-16,4 4 4,2-3-51,1-3-54,6-5-101,-2-4-67,0 0-76,0-13-68</inkml:trace>
  <inkml:trace contextRef="#ctx0" brushRef="#br0" timeOffset="482673.984">2928 3432 295,'0'0'314,"27"-63"-148,-21 32-36,-5 3-44,-1 9-20,-1 5-6,-11 10-41,-1 4-19,0 10-13,3 13 6,6 9 2,4 5 5,2-3 10,12-3 8,0-5 20,0-6 6,-4-3 18,-5-4-16,0-4-16,-5-3-12,0-3-14,0-3-3,0 0 4,0 0 0,0-9 4,4-5 8,3 0 0,2-1 26,0 3 9,0 4-17,-2 2 1,-7 5-16,2 0-8,-2 1-12,0 0-10,0 0-25,0 0 0,0 0-4,0 0-3,1-1-15,5-10-27,1-4-189,0-5-394</inkml:trace>
  <inkml:trace contextRef="#ctx0" brushRef="#br0" timeOffset="483788.948">2994 3228 1204,'0'0'98,"0"0"-90,0 0 10,0 0-5,-3 83 37,3-40-29,0 0-9,0-6-7,0-6-4,7-8-1,4-8-1,5-9-25,-2-6 26,2 0 10,-1-8-4,1-10 5,-4-2 1,-3-1 2,-4 4 9,-1 7 0,-2 4-6,-2 6 0,0 0-17,3 6-21,1 8 4,6 4 17,1-2 1,2-4 2,1-3 0,-1-5 5,-1-4-6,-3 0 2,-2-5 4,0-12-4,-3-7 0,-4-2-2,0-2-1,0 2-1,-6 4 0,-1 8 0,2 6 0,5 3 0,0 5-1,0 0-7,5-3-16,15-1 23,10-4 1,4-1 1,-2-1 14,-5-2-1,-11 0 4,-7 1 9,-7 2-15,-2 0-12,0-1-7,-13 4-30,-3 2-14,2 4 12,5 0 9,7 0 22,2 10 8,15 5 3,10 7 62,5 0 4,-2-1-7,-4 1-9,-7-2-29,-9 1-18,-8 1-6,0 0-6,-20 0-6,-9-3-44,-6-9-59,3-8-62,10-2-64,17-16-57,8-9 57,29-6 119,11 0 122,7 2 39,-2 5 23,-5 3-6,-6 4-10,-9 4 25,-11 3 41,-6 5-10,-9 2 9,-2 1-1,0 2 12,0 0-59,0 2-52,-5 17 2,-6 10 8,4 8 40,0 1-10,4 1-5,3-7-31,0-4-12,0-10-2,8-5-1,-1-6 0,2-4 0,-2-3 5,2 0-1,0-6-3,0-9-2,2-3-2,1-2-5,-3-2 8,1 0 1,-1-2 4,-3 3 4,-1 6 2,-3 6 1,0 5 13,-2 4-18,0 4-7,3 16-17,-1 7 14,4 5 3,2-3 0,3-6-1,0-8 0,3-8-7,-3-4 8,3-3 2,-2-3 10,1-10 14,-4-5 4,0-4 5,-4 0-13,-3-1-6,-2 0-16,0 2-3,0 1-26,0 5-46,0 4-72,0 3-186,12 0-204</inkml:trace>
  <inkml:trace contextRef="#ctx0" brushRef="#br0" timeOffset="483998.028">3996 3229 1484,'0'0'88,"0"0"1,0 0-5,0 0-63,0 0-15,4 69 16,-4-34-10,0 1-10,0-3-2,0 0-50,0-5-104,-3-4-185,-4-12-432</inkml:trace>
  <inkml:trace contextRef="#ctx0" brushRef="#br0" timeOffset="484194.541">3934 3416 671,'0'0'976,"0"0"-973,67-66 65,-44 56-11,0 7-57,9 3-42,11 0-168,12 0-422</inkml:trace>
  <inkml:trace contextRef="#ctx0" brushRef="#br0" timeOffset="484396.0526">4434 3507 721,'0'0'644,"0"0"-610,0 0 55,0 0 3,0 0-92,73-6-59,-35 4-198,-6 2-265</inkml:trace>
  <inkml:trace contextRef="#ctx0" brushRef="#br0" timeOffset="484615.6142">4490 3640 1351,'0'0'43,"0"0"-5,0 0 76,85-15-114,-54 13-4,-3 2-93,1-3-143,-1 1-136,-5-6-218</inkml:trace>
  <inkml:trace contextRef="#ctx0" brushRef="#br0" timeOffset="484863.2078">4854 3320 958,'0'0'88,"0"0"-43,0 0 202,0 0-76,0 0-71,0 0-53,16-5-28,10 51 46,6 10 7,4 7-9,-2 0-19,-5 0-19,-3-2-4,-6-9-12,-2-12-3,-6-12-6,-3-15 3,-2-10-3,1-3 2,8-27 17,5-15 10,2-14-21,-1-10-7,-10-2 4,-5 4-5,-5 6 0,-2 8-15,0 9-16,0 10-50,0 14-56,0 10-68,0 7-406</inkml:trace>
  <inkml:trace contextRef="#ctx0" brushRef="#br0" timeOffset="485223.509">5371 3344 1046,'0'0'551,"0"0"-549,0 0 60,0 0 9,0 0-55,21 68-10,-8-6 35,1 8 3,0 4-19,4-4-9,-2-6 20,5-10-22,1-10-13,8-5 0,8-7 6,5-10 16,10-7-3,6-10 5,1-5-12,-1 0-13,-8-4-19,-7-9-57,-10-3-71,-8-4-120,-13 1-521</inkml:trace>
  <inkml:trace contextRef="#ctx0" brushRef="#br0" timeOffset="486092.7044">5840 3475 657,'0'0'2,"0"0"-2,0 0 117,0 0-31,0 0-15,0 0 1,7-22 10,-7 22 25,0-2-11,0 2-34,0-1-30,0 1-18,0 0-1,0 0-7,0 3-4,-5 11-2,-1 8 11,-2 7 9,2 2-3,4-2 0,2-4 4,0-5-1,0-5 5,9-4-1,9-3 14,4-3 1,2-2-5,-2-3-10,-1 0-3,-3 0-3,0-5-4,-2-5-1,0-5-4,-3-2-1,1-4-4,-5-4-2,-4 0 0,-5 1 0,0 1-2,-4 4 0,-9 4-3,-2 2-1,-3 4 1,-1 1-3,-1 4-7,-1 4-13,-1 0-21,4 6-55,4 6-64,9-2-164,5 0-349</inkml:trace>
  <inkml:trace contextRef="#ctx0" brushRef="#br0" timeOffset="494568.0966">1671 13049 1084,'0'0'110,"0"0"-100,0 0 34,0 0 34,-18 87-6,38-42 7,3 0-47,2-10-13,-2-6 6,0-10-1,-5-5-9,-2-7 4,-1-5-4,-1-2 4,3-5 5,0-14-1,1-6-6,-4-5-3,-3-5-4,-5 0-7,-3 1 3,-3 2-6,0 6-3,0 8-14,0 6-24,0 6-70,12 6-165,7 0-192</inkml:trace>
  <inkml:trace contextRef="#ctx0" brushRef="#br0" timeOffset="495000.5092">2096 13212 1002,'0'0'78,"5"56"7,-5-18 109,0 6-82,0 0-36,0-2-30,0-7-34,0-8-10,0-12-2,5-7-8,-1-6-2,-4-2-13,3 0 6,-3-8 12,0-11 4,0-13-6,0-3-8,-5-4 13,0 3 1,5 4 2,0 6 0,0 8 8,0 4 6,5 8-1,1 6-9,-1 0-5,-1 1-8,1 10 3,-2 1-5,-3 1 9,0-1-4,0 1 5,0 0 0,0 1 2,0 0 4,4 2 15,8-2 15,2 0-4,1-2-1,4 0-13,5-5-14,8-2-4,7-5-44,7 0-108,1-7-121,-1-6-140,-5-2-345</inkml:trace>
  <inkml:trace contextRef="#ctx0" brushRef="#br0" timeOffset="495494.3991">2673 13264 963,'0'0'360,"0"0"-322,0 0-30,0 0 57,65-53-43,-47 47-21,-4 4-1,-9 2-99,-5 14-187,-12 7-270</inkml:trace>
  <inkml:trace contextRef="#ctx0" brushRef="#br0" timeOffset="495712.0963">2661 13367 1050,'0'0'127,"0"0"-115,0 0-12,64-7 35,-41 7-35,-3 0-53,-1 0-326</inkml:trace>
  <inkml:trace contextRef="#ctx0" brushRef="#br0" timeOffset="496576.636">3166 13107 787,'0'0'63,"0"0"-21,48 76 80,-27-42-24,-6 1-40,-1 2-30,-4-3-28,-7 0-17,-3-4-98,0-9-97,-6-4-155</inkml:trace>
  <inkml:trace contextRef="#ctx0" brushRef="#br0" timeOffset="496811.3261">3171 13189 925,'0'0'83,"0"-99"-49,11 61 99,12 1-26,9 4-67,4 9-8,-2 6-21,-5 15-11,-6 3-15,-9 25-133,-9 13-30,-5 14-90,-21 10-62</inkml:trace>
  <inkml:trace contextRef="#ctx0" brushRef="#br0" timeOffset="496854.2126">3216 13414 861,'0'0'181,"0"0"-106,0 0 10,82 30-58,-41-30-27,4 0-14,0-10-229,-3-3-354</inkml:trace>
  <inkml:trace contextRef="#ctx0" brushRef="#br0" timeOffset="497093.5914">3822 13176 1370,'0'0'54,"0"0"-49,0 0 31,0 0 23,0 0-10,1 82-20,-21-44-21,-3-4-8,-1-6-44,3-10-122,1-11-103,4-7-109,4-13-157</inkml:trace>
  <inkml:trace contextRef="#ctx0" brushRef="#br0" timeOffset="497308.3514">3673 13226 614,'0'0'392,"0"-59"-206,5 46-9,2 6-62,2 7-38,6 8-50,6 17-11,4 7 5,1 6-14,-4 2-7,3-3-37,-2-6-109,-2-8-133,-1-10-274</inkml:trace>
  <inkml:trace contextRef="#ctx0" brushRef="#br0" timeOffset="497591.0968">4044 13196 727,'0'0'603,"0"0"-561,0 0-31,0 0 7,0 0 32,37 70-10,-35-30-25,2-3-15,-3-5-30,-1-9-66,0-13-73,0-10-34,0-2 26,0-21 117,0-10 60,0-7 12,0-4 60,0-5 22,0 2-19,0 4 5,6 4 20,6 13-21,4 9-25,9 7-12,2 10-29,5 0-11,0 17 0,-10 6-2,-10 8-13,-12 5-6,0-2-29,-18-1-14,-3-6-7,-1-10-2,7-7 31,7-5 40,6-5 11,2 0 69,0 0 62,7 0-49,9-2-24,8-1-18,4-4-23,1 6-28,3 1-7,-2 0-122,1 0-235,-5 9-491</inkml:trace>
  <inkml:trace contextRef="#ctx0" brushRef="#br0" timeOffset="497809.3784">4529 13347 1468,'0'0'101,"0"0"-86,0 0 49,23 74-15,-23-29-19,0 6-28,-3 4-2,2-7-121,1-6-280,4-20-642</inkml:trace>
  <inkml:trace contextRef="#ctx0" brushRef="#br0" timeOffset="498231.694">5392 13035 1131,'0'0'221,"0"0"-162,0 0-11,0 0 23,82 53 16,-47-9-26,-7 5-28,-7 1-17,-4-2-14,-5-7-2,-4-11 1,-2-10 1,-1-10-2,-1-7 0,-1-3 1,1-15 5,5-14 9,0-12-9,3-9 1,-1-2-7,-1 2-4,-2 6-16,1 13-32,-1 14-79,2 17-63,4 1-144,-3 22-235</inkml:trace>
  <inkml:trace contextRef="#ctx0" brushRef="#br0" timeOffset="498476.2512">5779 13310 1045,'0'0'313,"0"0"-223,0 0 28,29 58-24,-24-31-38,-3 5-16,0 0-16,2 2-19,-1-3-4,4-2 0,0-7-1,2-7-2,5-4-5,6-7-1,8-4-6,8 0-15,5-14-77,2-9-250,-4-3-537</inkml:trace>
  <inkml:trace contextRef="#ctx0" brushRef="#br0" timeOffset="498692.1421">6104 13278 1333,'0'0'216,"0"0"-194,0 0 74,0 0-37,83-44-38,-61 44-21,-4 0-10,-2 0-68,-7 11-157,-9 3-180,0 1-539</inkml:trace>
  <inkml:trace contextRef="#ctx0" brushRef="#br0" timeOffset="498892.0677">6154 13387 971,'0'0'442,"0"0"-348,0 0-16,0 0-25,0 0-53,75-11-1,-48 9-144,3-4-202,2-3-427</inkml:trace>
  <inkml:trace contextRef="#ctx0" brushRef="#br0" timeOffset="499109.1982">6812 13122 1289,'0'0'223,"0"0"-210,0 0-8,22 64 62,-9-29-1,-3 2-18,0-3-33,-3 1-15,-3-5-3,-4 0-59,0-9-105,-11-6-100,-8-9-124,1-6-269</inkml:trace>
  <inkml:trace contextRef="#ctx0" brushRef="#br0" timeOffset="499328.8038">6766 13271 908,'0'-58'219,"0"1"-82,2 3-11,14 12 3,7 7-60,5 12-45,1 10-19,1 10-5,-5 3-15,-7 16-71,-13 13-50,-5 11-63,-14 8-72,-11 6-115,-3 0-45,3-3 431,7-9 93,7-12 242,6-7-9,5-7-64,0-6-29,10-3-74,5 1-54,4-1-55,3-2-36,4 0-14,3-3-11,2-2-134,3 0-179,4-9-230</inkml:trace>
  <inkml:trace contextRef="#ctx0" brushRef="#br0" timeOffset="499542.7971">7428 13140 813,'0'0'437,"0"0"-328,0 0-41,0 0 26,10 59 5,-26-24-39,-6 1-42,-3-1-14,1-3-4,3-5-1,5-7-52,3-6-116,4-10-139,-1-4-181</inkml:trace>
  <inkml:trace contextRef="#ctx0" brushRef="#br0" timeOffset="499745.2961">7261 13186 518,'0'0'671,"0"0"-533,0 0-49,61-2 19,-36 25-28,0 4-29,-3 2-30,-2-2-21,-1 3-9,-3-3-117,-2-6-188,-1-6-320</inkml:trace>
  <inkml:trace contextRef="#ctx0" brushRef="#br0" timeOffset="501939.1389">7547 13530 1283,'0'0'246,"0"0"-188,0 0-9,0 0 38,0 0-45,0 0-34,11-20-8,-11 20-34,0 3-69,0 1-153,0 0-197</inkml:trace>
  <inkml:trace contextRef="#ctx0" brushRef="#br0" timeOffset="502331.5358">7690 13365 685,'0'0'158,"0"0"-127,0 0 99,0 0 33,0 0-12,0 0-62,0 0-20,-9 18 10,9 13 6,6 9-22,4 4-24,-3-1-16,0-2-5,-1-4-7,1-6-7,2-4 0,-1-7-3,0-5 0,5-6 0,0-4-1,9-5 1,8 0-1,13-11-14,9-5-47,-2-4-189,-11 3-312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10:34:11.010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4341 5211 561,'0'0'0,"102"42"32,-38-8 17,-12-4-49,-16-13-50,-20-9-157,-16-8-178</inkml:trace>
  <inkml:trace contextRef="#ctx0" brushRef="#br0" timeOffset="1671.1849">1068 1324 925,'0'0'35,"0"0"-31,52-62 63,-25 53-12,3 5-30,2 4-15,-5 2 2,-7 15-5,-10 7-7,-10 6-13,-3 4-8,-21 3 8,-11-1-52,-3-3-53,-3-5-47,4-9-29,6-11 25,14-8 104,8 0 65,9-13 256,0-9 30,19 0-111,4-2-56,-1 6-9,3 6-34,-2 10-24,-3 2-36,1 9-5,-3 15-4,-5 5-7,-10 7-3,-3 2 2,-14 0-8,-13-3 9,-7-5-12,-5-9-14,-2-6-19,0-9 29,1-6-17,7 0 33,6-6 0,9-5 0,11-3-25,7-1-140,19-2-243</inkml:trace>
  <inkml:trace contextRef="#ctx0" brushRef="#br0" timeOffset="1981.2583">2092 1349 1503,'0'0'20,"0"-60"-20,-23 44 81,-2 9-68,-10 7-8,-5 16-3,4 17-2,8 12-10,11 3 7,14-3-15,3-7-4,21-9-28,14-11-7,12-5 1,5-10-8,3-3-138,-6-1 54,-4-12-173,-7-4-330</inkml:trace>
  <inkml:trace contextRef="#ctx0" brushRef="#br0" timeOffset="2220.2407">2270 883 1326,'0'0'46,"123"29"-45,-55 24 45,-14 15 94,-17 18-68,-21 13-29,-16 5-10,-16 0-15,-26 1-9,-19-5-7,-13-8-2,-7-8-32,-5-17-123,5-25-357</inkml:trace>
  <inkml:trace contextRef="#ctx0" brushRef="#br0" timeOffset="5402.6729">5340 1466 389,'0'0'1004,"0"0"-1004,0 0-24,0 0 24,0 0 12,-37 72 20,9-34-4,-8 2-21,-4-2-2,0-5-5,6-10-8,9-15-57,9-8-18,12-20 43,4-20 2,7-16 38,22-14 14,8-8 40,11 1 15,2 7 8,-2 14 3,-7 22-5,-10 15-12,-3 19-32,-1 10-18,2 26-7,-1 17 9,-8 10-2,-8 8-5,-10-4-1,-2-4-7,0-6-2,-5-8 0,-1-10-42,1-13-67,0-12-109,-2-13-112,-2-3-299</inkml:trace>
  <inkml:trace contextRef="#ctx0" brushRef="#br0" timeOffset="5583.8427">5328 1576 982,'0'0'328,"0"0"-284,0 0 117,0 0-92,85-49-38,-43 41-12,4 0-19,4 4-3,-5 4-65,-6 0-85,-7 0-179,-7 0-258</inkml:trace>
  <inkml:trace contextRef="#ctx0" brushRef="#br0" timeOffset="5786.0171">5949 1594 972,'0'0'451,"0"0"-448,0 0 45,87-33 25,-55 32-53,0 1-19,-4 0-1,-4 1-91,-9 8-135,-8 1-155,-7-1-409</inkml:trace>
  <inkml:trace contextRef="#ctx0" brushRef="#br0" timeOffset="5906.5534">6015 1728 1227,'0'0'12,"0"0"54,0 0 11,82-3-77,-36 1-5,4-3-242,9-2-368</inkml:trace>
  <inkml:trace contextRef="#ctx0" brushRef="#br0" timeOffset="6265.7399">7121 1414 1402,'0'0'23,"0"0"62,0 0 63,0 0-121,0 0-24,-25 79 14,14-19 20,-1-1-23,3-3-14,0-6-1,7-3-7,2-7-54,0-8-96,7-11-150,8-15-201</inkml:trace>
  <inkml:trace contextRef="#ctx0" brushRef="#br0" timeOffset="6572.6442">7241 1589 1171,'0'0'17,"0"0"77,10-59 51,-10 59-58,-2 12-81,-10 16-6,1 9 8,2 3-4,8-2-4,1-5-1,7-8 0,11-9-1,6-11 2,3-5 4,5-16 12,-1-12 5,1-11 9,-6-3 10,-6-2-5,-11 0-2,-9 0-4,-2 6-14,-21 7-14,-6 12-2,-3 13 0,2 6-13,3 10-7,4 13-24,8 6-28,12-1-43,3-1-85,15-3-101,13-7-240</inkml:trace>
  <inkml:trace contextRef="#ctx0" brushRef="#br0" timeOffset="6769.0681">7608 1651 896,'0'0'403,"0"0"-365,0 0 137,0 0-79,75-31-54,-38 25-14,6 4-14,5-1-14,-3 3-10,0 0-89,-4-2-113,-4-5-256</inkml:trace>
  <inkml:trace contextRef="#ctx0" brushRef="#br0" timeOffset="6999.3789">7847 1449 1286,'0'0'138,"0"0"-90,0 0-22,0 0 35,-39 58 16,24-18-11,3-2-31,6-1-16,4-3-10,2-3-7,0-4-2,0-2-11,7-3-45,5-4-69,0-1-39,4-7-117,2-9-227</inkml:trace>
  <inkml:trace contextRef="#ctx0" brushRef="#br0" timeOffset="7292.4383">8236 1503 1334,'0'0'12,"0"0"-9,0 0 46,-16 100 55,-2-35 12,0 8-50,-5 5-16,2 1-19,-1-5-7,4-11-2,0-7-19,3-14-3,0-8 0,-1-10-4,1-11-24,-6-13-18,-5 0-30,-3-23-81,2-12-80,9-12-190</inkml:trace>
  <inkml:trace contextRef="#ctx0" brushRef="#br0" timeOffset="7479.2954">8250 1251 1304,'0'0'10,"0"0"-2,0 0 33,0 0-41,0 0-41,0 0-57,27 48-155,-24-25-281</inkml:trace>
  <inkml:trace contextRef="#ctx0" brushRef="#br0" timeOffset="7681.3887">8473 1400 150,'0'0'1369,"0"0"-1363,0 0-6,7 65 49,-7-25 26,-2 6-39,-5 2-27,0-2-9,2-2-2,3-5-39,2-4-111,0-10-126,10-12-273</inkml:trace>
  <inkml:trace contextRef="#ctx0" brushRef="#br0" timeOffset="7995.3137">8674 1491 1273,'0'0'36,"0"0"36,0 0 100,0 0-158,0 0-7,0 0-7,8 81 0,-8-46 0,9-4 0,5-6 0,0-10 3,6-10-2,1-5 5,2-7 4,4-18 5,2-8 9,-4-6 3,-7-2 3,-6 1-4,-8 2-9,-4 4-11,-6 12-6,-13 7-8,-5 11 4,-3 4-13,-3 13-16,-5 10-37,-1 5-56,0 1-46,1 0-113,13-6-158</inkml:trace>
  <inkml:trace contextRef="#ctx0" brushRef="#br0" timeOffset="8349.1923">9615 1528 674,'0'0'814,"0"0"-801,0 0 39,0 0 4,0 0-56,0 0-8,6 48 1,-6-19-148,-5 2-224,-5-4-481</inkml:trace>
  <inkml:trace contextRef="#ctx0" brushRef="#br0" timeOffset="8499.4132">9592 1946 1578,'0'0'82,"0"0"-75,0 0 29,0 0-17,-76 58-10,25-29-9,-6-2-25,1-3-168,6-9-222</inkml:trace>
  <inkml:trace contextRef="#ctx0" brushRef="#br0" timeOffset="9338.3118">10373 1603 1052,'0'0'147,"0"0"-137,0 0 63,0 0-49,0 0 11,-6 77 35,1-43-37,0-1-20,-2-4-6,1-4-7,3-5-1,-1-6-4,4-5-44,0-9-12,0 0 10,0-19 43,0-9-19,0-9 27,5-9 15,0-5 8,1-1 8,1 1 0,2 4 34,4 7-8,3 5-7,1 10-16,3 9-6,-2 5-8,3 10-15,0 1-5,-2 11-5,-3 10 1,-9 7-12,-7 4-1,-10 4-16,-22-2-15,-10 2 29,-1-5-1,7-8 7,11-8 4,15-9 3,10-4 6,1-2 15,23 0 36,7-4 5,7 1 2,-2 3-9,-5 0-11,-8 5-23,-4 13-11,-7 7-4,-10 3-4,-2 5 4,-16-1-2,-16-1 1,-5-2-9,-4-10-14,2-7-24,7-11-22,8-1-14,15-19-20,9-11-83,14-6-115,22-2-90</inkml:trace>
  <inkml:trace contextRef="#ctx0" brushRef="#br0" timeOffset="9535.9643">10846 1651 1277,'0'0'84,"0"0"-60,0 0 131,0 0-102,75-29-39,-54 29-14,2 0-5,-3 0-104,-6 7-85,-5 3-149,-7 1-276</inkml:trace>
  <inkml:trace contextRef="#ctx0" brushRef="#br0" timeOffset="9654.1208">10892 1752 847,'0'0'55,"0"0"90,0 0 45,0 0-153,0 0-37,0 0-91,75 0-266</inkml:trace>
  <inkml:trace contextRef="#ctx0" brushRef="#br0" timeOffset="10024.4688">11599 1422 1386,'0'0'36,"0"0"82,0 0 18,0 0-106,0 0-23,6 55 19,-6-15 18,0 3-22,-1-3-19,-7 1-3,3-3-8,5-1-58,0-5-86,0-8-199,15-13-304</inkml:trace>
  <inkml:trace contextRef="#ctx0" brushRef="#br0" timeOffset="10274.6757">11854 1524 822,'0'0'283,"0"0"-281,0 0 85,0 0-67,0 0-17,0 0 40,17 60 24,-1-35-1,2-1 3,0-2 17,-5-1-41,-1-2-16,-5 0-6,-3-4-8,-4-2-14,0-1-2,-2-5-5,-13-2-29,-4-4-48,-6-1-19,-2-3-72,2-12-197,6-4-213</inkml:trace>
  <inkml:trace contextRef="#ctx0" brushRef="#br0" timeOffset="10408.948">11919 1500 1079,'0'0'67,"74"-43"32,-27 24 6,5 3-103,-2 4-2,-7 4-128,-8 2-333</inkml:trace>
  <inkml:trace contextRef="#ctx0" brushRef="#br0" timeOffset="10666.4669">12382 1220 1405,'0'0'11,"0"0"7,0 0 29,14 77-4,-14-8 57,0 10-40,-8 5-22,-4 1-14,3-5 2,4-2-3,5-6-3,0-7-7,20-7-7,8-13-6,8-12 1,4-10-1,8-15-6,12-8-28,8-12-50,6-19-152,-2-12-337</inkml:trace>
  <inkml:trace contextRef="#ctx0" brushRef="#br0" timeOffset="10981.2575">12581 1576 493,'0'0'633,"0"0"-566,0 0 140,0 0-49,0 0-96,0 0-34,43-9-5,0 9-23,7-2-16,0 0-129,-4-3-187,-8-6-251</inkml:trace>
  <inkml:trace contextRef="#ctx0" brushRef="#br0" timeOffset="11178.369">13127 1379 1413,'0'0'106,"0"0"-100,0 0 79,0 0-55,8 63 19,-17-16 7,-2 0-32,3-1-23,3-2-1,3-6-31,2-1-81,0-9-192,13-11-359</inkml:trace>
  <inkml:trace contextRef="#ctx0" brushRef="#br0" timeOffset="11648.0172">13336 1507 1012,'0'0'47,"0"0"118,66-38-13,-40 36-71,-4 2-14,-4 8-30,-6 13-29,-8 8-4,-4 6-4,-5 2 0,-10 2 0,-1-6-5,6-4-26,5-6-10,5-11 0,7-7-3,19-5 22,8-6 10,5-15-17,-3-7 8,-2-3 6,-4 1 13,-8 2 2,-8 8 8,-8 9 22,-6 8 16,0 3-26,-4 9-18,-9 11-3,3 5 2,6 1-2,4-3 1,0-3 0,16-7 0,2-6 0,-2-7 7,2 0 3,-3-12 29,-2-9 5,-2-2 3,-7-2-8,-4-2-11,0-1-18,-1 4-10,-6 1-10,1 7-60,4 4-37,2 5-54,0 2-161,5 1-379</inkml:trace>
  <inkml:trace contextRef="#ctx0" brushRef="#br0" timeOffset="11928.0506">13964 1228 995,'0'0'121,"0"0"-106,0 0 83,0 0-72,0 0-26,0 0-4,-25 56-6,25-34 3,12-4 7,4-7 16,0-9 5,0-2 19,-1-4 23,-3-10 24,-4-6 0,-3 0-37,-5 2-21,0 4-29,-5 4-1,-8 8-22,-5 2-79,-2 7-64,-2 13-136,2 5-317</inkml:trace>
  <inkml:trace contextRef="#ctx0" brushRef="#br0" timeOffset="12399.9087">14556 2237 473,'0'0'1062,"0"0"-1058,0 0 43,-25 64 61,9-41-67,-4 4-36,-8 4-5,-8 1 0,-8 3-108,-5-6-198,0-11-406</inkml:trace>
  <inkml:trace contextRef="#ctx0" brushRef="#br0" timeOffset="13387.9579">15354 1685 1084,'0'0'143,"0"0"-36,-2-80 64,-16 57-93,-5 5-31,-7 8-29,-4 10-8,-1 6-8,2 20-2,8 14 1,9 6-2,7 2-2,7-3 3,2-3-1,0-5 1,14-8-8,4-5-13,10-8-22,8-10-28,12-6 2,6-2-41,6-14-126,0 1-87,-4-2-188</inkml:trace>
  <inkml:trace contextRef="#ctx0" brushRef="#br0" timeOffset="13570.4606">15733 1770 1211,'0'0'84,"0"0"-2,0 0 42,0 0-80,0 0-38,72-32-6,-45 29-42,-6 3-117,-7 0-212,-12 0-325</inkml:trace>
  <inkml:trace contextRef="#ctx0" brushRef="#br0" timeOffset="13696.3557">15727 1868 967,'0'0'213,"0"0"-207,66-2 49,-36-1-35,2 1-20,2 0-130,-1-3-229</inkml:trace>
  <inkml:trace contextRef="#ctx0" brushRef="#br0" timeOffset="13996.0813">16210 1445 495,'0'0'16,"0"0"21,-5 72 74,5-42 14,0-1-65,7-1-23,3-1 7,3-3 14,3-3 10,1 0 25,2-2-16,-2-4 5,-2-1-29,-6-2-12,-4-3-15,-5 2-17,-1-2-7,-19-1-2,-11-2-10,-5-6-44,-2 0-82,7-15-100,10-12-304</inkml:trace>
  <inkml:trace contextRef="#ctx0" brushRef="#br0" timeOffset="14178.0329">16325 1462 1286,'0'0'166,"0"0"-163,0 0 57,89-46-7,-47 41-53,6 4-2,1 1-126,-4 0-178,-9 8-320</inkml:trace>
  <inkml:trace contextRef="#ctx0" brushRef="#br0" timeOffset="14367.0048">16684 1718 1350,'0'0'87,"0"0"-87,88-38 122,-53 28-56,3 3-66,-3 4-2,-4 0-117,-6-2-193,-11-2-326</inkml:trace>
  <inkml:trace contextRef="#ctx0" brushRef="#br0" timeOffset="14578.7161">16863 1503 907,'0'0'586,"0"0"-573,0 0-13,0 0 71,-56 79 5,33-35-29,4 0-28,7-2-14,9 0-5,3-2-4,7 0-47,10-3-89,7-2-60,1-9-95,5-10-227</inkml:trace>
  <inkml:trace contextRef="#ctx0" brushRef="#br0" timeOffset="14867.9651">17227 1725 907,'0'0'335,"0"0"-324,0 0 78,0 89 73,-6-35-74,-6 6-2,-8 0-40,0-5-17,-3-7-17,-3-8-5,2-7-7,2-8 0,3-8-17,4-12-36,-2-5-58,-1-14-71,4-17-194,8-10-293</inkml:trace>
  <inkml:trace contextRef="#ctx0" brushRef="#br0" timeOffset="15009.9211">17154 1526 1016,'0'0'347,"66"-53"-337,-36 36 11,-5 10 48,-2 7-69,-3 0-12,-3 16-121,-4 2-181,-1 4-390</inkml:trace>
  <inkml:trace contextRef="#ctx0" brushRef="#br0" timeOffset="15278.5145">17557 1632 1346,'0'0'29,"0"0"-21,0 0 33,0 0-21,3 76 6,-3-46-1,4-1-9,5-7-10,5-4 8,2-8 11,1-6 2,1-4 16,-1-6 9,1-15 10,-3-4-13,-4-6-22,-7-3-27,-4 0-1,-5 4-4,-14 6-25,-5 9-29,-5 12-49,-3 3-114,3 6-171</inkml:trace>
  <inkml:trace contextRef="#ctx0" brushRef="#br0" timeOffset="17389.6274">5442 2852 525,'0'0'931,"0"0"-931,0 0-27,0 0 27,-43 74 28,18-23 2,-1 0 17,1-5-27,8-10-16,5-11 0,5-13-4,5-9-33,2-3 3,0-17 25,0-15 0,7-15 5,8-9 6,6-5 7,7-2 18,3 7 6,2 8 13,0 14-10,-5 12-19,-2 15-1,-3 7-4,3 25-13,4 15 3,-2 13 11,-5 1-3,-9 4-3,-5-3-5,-8-3-6,-1-7-2,0-8 1,0-8-29,-1-9-32,-4-8-96,-4-9-186,-3-3-429</inkml:trace>
  <inkml:trace contextRef="#ctx0" brushRef="#br0" timeOffset="17576.3263">5392 3090 995,'0'0'136,"0"0"-119,0 0 151,0 0-79,59-15-45,-11 1-20,6-1-24,3-3-38,-2 0-163,-3 0-221</inkml:trace>
  <inkml:trace contextRef="#ctx0" brushRef="#br0" timeOffset="18113.4802">6022 2892 271,'0'0'1104,"0"0"-1092,0 0 46,0 0-6,0 0-37,-5 62 22,-3-28-14,-1 1-18,1-1-5,-1-7-1,2-7-31,3-7-51,1-8-12,1-5-10,2-7 85,0-16 1,0-8-5,1-7 24,7-2 47,2-2-1,5 1 2,-1 3 19,4 2-12,1 8 3,3 6-22,1 6-7,2 9-14,2 7-14,-3 0-1,-4 12-6,-4 10 2,-7 3-6,-7 4-21,-2 0-8,-11 0 6,-10-4 6,0-3-4,3-7 5,5-5 13,8-6 13,5-4 0,0 0 37,14 0 5,7 0-6,3 0 18,2 4-8,-7 1-14,-4 6-12,-6 2-9,-2 5-11,-7 2 1,0 2-1,-14 1-3,-9 1-16,-7-4-19,-8-2-40,2-7 1,-3-5-98,7-6-87,4 0-206</inkml:trace>
  <inkml:trace contextRef="#ctx0" brushRef="#br0" timeOffset="18446.5274">4880 3430 1260,'0'0'123,"0"0"-122,0 0 114,0 0-15,104 8-41,-4-4 22,31-4-7,23 0-28,12 0-19,5 0-19,-7-4 3,-12 0-6,-22 2-5,-21 2-38,-27 0-40,-27 0-30,-25 6-177,-22-4-218</inkml:trace>
  <inkml:trace contextRef="#ctx0" brushRef="#br0" timeOffset="18777.2852">5852 3759 1361,'0'0'102,"0"0"-72,0 0 28,0 0 43,0 0-74,-84-38-5,47 38-13,-4 11-7,2 16-1,3 8 1,11 5 3,13 2-2,10-3 4,2-8 11,16-6-6,14-11 2,15-10-7,19-4-6,15-17-1,12-11-84,1-3-270,-8-1-595</inkml:trace>
  <inkml:trace contextRef="#ctx0" brushRef="#br0" timeOffset="20304.6058">7141 3380 701,'0'0'268,"0"0"-267,24-65 126,-11 42 79,1 3-102,2 2-20,4 5 3,1 3-31,-1 7-23,-1 2 4,-4 1-15,4 6-8,-4 13-6,1 8 2,-8 9 5,-8 2-8,-3 4 1,-20-2-8,-2-4 2,-5-4-2,5-4 0,5-10-1,8-5-7,8-9-8,4-4 7,0 0 5,5-6 1,12-9 2,4-2-4,-1 3-2,-3 1-2,-9 7 7,-3 4-9,-5-1-17,0 3-5,0 0-13,0 0 3,-2 0 28,0 0 7,1 1 2,-3 2 5,2 0-1,0 1 2,-3 2 0,-2-1 0,-1 3 2,0 0-2,-1 2 1,0 1-1,-2 0 0,2 1 1,-1-1 5,1 1 0,3-1 2,1 1 5,1-3-5,-1-1-1,5 0 0,-2-1-7,2 1 6,0 3 0,-2-2-1,2 1-4,0 0 0,0-2 2,0 1-2,0-3 3,0 0 6,0-4 4,0 1-6,0-1-5,2 1-3,2-2-40,1 0-142,-3-1-448</inkml:trace>
  <inkml:trace contextRef="#ctx0" brushRef="#br0" timeOffset="20681.37">7237 3856 760,'0'0'58,"0"0"146,0 0 12,0 0-94,-7 57-22,5-46-25,0-2-21,-1 1-16,1-6-18,1 1-1,0-3-4,1-1-4,0 1 1,0-2 15,0 1 4,0-1-3,0 0-7,0 1-6,0-1-12,0 1-3,-2-1-6,0 0 3,-3 0-13,0 0-5,-6 0-3,2-3-5,-2-7-23,2-2-49,-1 0-63,1-1-159,-3 0-491</inkml:trace>
  <inkml:trace contextRef="#ctx0" brushRef="#br0" timeOffset="21002.9157">6639 3491 749,'0'0'347,"0"0"-240,0 0 129,0 0-96,0 0-73,0 0-31,48-13-8,-21 13-12,7 0-7,2-2-9,-1 1-19,-1 1-80,-7 0-186,-9 0-263</inkml:trace>
  <inkml:trace contextRef="#ctx0" brushRef="#br0" timeOffset="21156.168">6670 3630 1257,'0'0'43,"0"0"53,0 0 34,0 0-109,0 0-21,99 16-94,-54-16-407</inkml:trace>
  <inkml:trace contextRef="#ctx0" brushRef="#br0" timeOffset="60278.0575">12422 2126 602,'0'0'165,"0"0"-153,0 0 72,0 0 68,0 0-58,81-27 2,-40 23-15,10 0-11,13 2-5,11 1 4,11 1 4,12 0-12,5 0-10,4 0-13,-2 0-8,-11 0 8,-10 0-11,-15 0 2,-14 0-4,-12 0-4,-14 0-9,-10 0-4,-10 0-6,-5 0-2,-4 0-2,0 0-4,0 0-3,0 0-6,0 0 1,-3 0-8,0 0-1,-7 0-2,-4 0-1,-13 0 6,-8 0 10,-12 0-5,-13 1 3,-13 5-14,-15-1 1,-12 3-1,-9-2 4,2 0 18,3 0 2,10-3 3,12-3-1,16 0 0,18 0 0,17 0 0,14-1 2,10-1 5,5 0 20,2 1 10,0-2-6,9 0-13,21-1-3,24-1-5,24-1-4,12 1 4,10-3-5,-4 5 5,0-1 1,-2 1-2,-5-1 6,-4 4-4,-12 0-5,-11 0 5,-12 0-11,-14 1 8,-11 2-8,-10 0 1,-7-3-4,-7 2 2,-1-2-9,0 0 4,0 0 2,0 0-2,0 0 0,0 0 1,0 0 1,0 0 1,0 0 0,0 0 3,0 0-1,0 0-3,0 0-1,0 0-1,0 0-9,0 0 1,0 0-6,0 1 3,0 0-2,0-1-7,0 1-21,0-1-54,0 0-150,0 0-102</inkml:trace>
  <inkml:trace contextRef="#ctx0" brushRef="#br0" timeOffset="68999.7389">9752 3438 1314,'0'0'20,"0"0"-7,0 0 16,0 0-5,0 0-18,0 0 2,-9 55 10,0-24-8,-3 3-4,-2-2-6,-4-4 3,5-8-6,3-8-1,2-8-14,1-4 11,4-13 1,-1-18 6,4-5-5,0-9 2,7-1 3,13 1 25,3 2-6,2 7 10,-3 8 12,1 10-3,-4 8 2,3 10-15,1 0-13,4 16-7,3 9 3,-5 5-1,-4 1 2,-6 4-3,-6-2-5,-2 3-1,-3-4 0,-3-1 0,-1-6 0,0-4-3,0-8-39,0-4-62,0-6-85,-4-3-141,-6 0-321</inkml:trace>
  <inkml:trace contextRef="#ctx0" brushRef="#br0" timeOffset="69368.2123">9641 3554 675,'0'0'256,"0"0"-240,0 0 96,0 0 29,0 0-25,0 0-55,4 0-34,7 0-8,14-1 2,9-5-18,12-4-3,13-1-23,7-3-138,-2 1-142,-2-3-377</inkml:trace>
  <inkml:trace contextRef="#ctx0" brushRef="#br0" timeOffset="69764.3692">10457 3514 1055,'0'0'95,"0"0"-69,0 0 120,0 0-16,0 0-62,0 0-24,35 0-16,-18 0-8,4-2-6,-2 0-3,3 1-8,-3-3-3,3 0-1,-2 2-33,-1-2-33,-1 2-95,-5 0-79,-5 2-68,-6 0-89</inkml:trace>
  <inkml:trace contextRef="#ctx0" brushRef="#br0" timeOffset="69958.4771">10437 3633 1091,'0'0'215,"0"0"-182,0 0 112,0 0-41,0 0-47,0 0-39,16 0-15,9 0-3,10-4-23,5-2-80,1-1-139,-5-6-190</inkml:trace>
  <inkml:trace contextRef="#ctx0" brushRef="#br0" timeOffset="71086.454">10929 3507 72,'0'0'1381,"0"0"-1369,0 0-10,0 0 36,0 0-23,0 0-10,25 47 23,-7-3 16,0 4-26,-5-3-8,-3-4-5,-1-3-3,0-9-2,-2-7 0,0-9 1,-3-10-1,2-3-7,-1-9 7,2-19 7,1-13 1,2-13-6,-3-11 1,-2-6-2,-2 3 2,1 2-3,3 6 3,1 5-1,2 4-1,1 8 2,0 4 3,-2 5-4,0 7 0,1 5 1,-1 6 0,2 2 3,-1 4-5,3 3 5,3 0-4,5 1 0,10 0-1,10 1 4,14 0 5,18 0 7,18 1 6,25-6 6,21-4 10,20-2-8,9-6-1,0 3-5,-7 0 1,-15 4-6,-22 5-8,-25 6-10,-21 3-2,-26 1-4,-16 0-12,-15 1-54,-17 12-48,-7 6-65,-36 9-131,-25 2-62,-20 0-292</inkml:trace>
  <inkml:trace contextRef="#ctx0" brushRef="#br0" timeOffset="71556.6341">11498 3388 1099,'0'0'278,"0"0"-265,0 0 38,0 0 3,0 0-7,-5 83 28,1-38-34,-1 3-10,-2-2-27,3-2-4,1-6-2,3-5-28,0-11-111,7-6-122,14-13-191</inkml:trace>
  <inkml:trace contextRef="#ctx0" brushRef="#br0" timeOffset="71865.885">11691 3512 226,'0'0'985,"0"0"-979,0 0 79,0 0 82,0 0-167,0 0 0,2 14 0,-8 26 2,3 2 0,3-7-3,0-7 2,2-9-2,10-8-2,5-10 1,3-1 2,2-15 7,3-12 16,0-8 25,-5-3 5,-6-2-4,-8 2-24,-6 4 0,0 10-14,-8 5-11,-8 11 0,-2 3-5,-5 5-10,-2 0-17,2 5-29,4 3-46,6 2-38,7-1-123,6-4-141</inkml:trace>
  <inkml:trace contextRef="#ctx0" brushRef="#br0" timeOffset="72186.5605">12057 3120 1079,'0'0'256,"0"0"-250,0 0-3,0 0 84,62-42-62,-55 63-24,-3 5-2,-4 6-2,0-2 3,-5-1 5,-6-6-5,3-8 6,3-7-4,5-5 1,0-3 2,5 0 15,15-9 37,11-6-28,6-4-25,4 3-4,-2 3-32,-5 5-145,-7 7-270</inkml:trace>
  <inkml:trace contextRef="#ctx0" brushRef="#br0" timeOffset="72418.0595">12091 3541 1586,'0'0'0,"0"0"13,0 0 19,0 0 9,77-2-29,-43 2-12,1-1-3,1-3-41,-6 1-49,-5-4-37,-7-1-69,-10-1-74,-7-3-53,-1 1-13</inkml:trace>
  <inkml:trace contextRef="#ctx0" brushRef="#br0" timeOffset="72574.1879">12306 3453 176,'0'0'419,"0"0"-42,0 0-77,0 0-76,0 0-61,0 0-75,-57-31-38,57 36-24,0 17-19,0 11 2,-5 10 8,-5 6 6,1 0-17,0-5-6,5-4-16,4-6-79,4-9-81,21-13-294</inkml:trace>
  <inkml:trace contextRef="#ctx0" brushRef="#br0" timeOffset="72787.2785">12627 3395 53,'0'0'1600,"0"0"-1600,0 0 0,0 0 2,0 0 15,-12 71-5,4-36-9,2 0-3,2 1-4,4-5-69,0-3-76,0-10-80,10-10-93,10-8-164</inkml:trace>
  <inkml:trace contextRef="#ctx0" brushRef="#br0" timeOffset="73058.0617">12753 3532 768,'0'0'205,"0"0"-120,0 0 72,0 0-26,0 0-93,0 0-33,21 0-5,-21 31 7,0 1-4,0-6 4,11-4-7,4-9 3,5-9 0,2-4 0,2-8 9,0-15 2,0-9 22,-7-3 2,-7-2-3,-6 5 14,-4 2-12,-3 7-23,-8 8-14,-2 5-1,-3 6-20,-3 4-32,-2 0-45,0 13-52,1 1-147,8-1-102,7-5-219</inkml:trace>
  <inkml:trace contextRef="#ctx0" brushRef="#br0" timeOffset="73309.0209">12927 3197 837,'0'0'105,"0"0"-96,0 0 86,0 0-38,0 0-29,0 0 10,66 19 10,-55-4-3,-4 2-16,-7 0-13,0 1 9,0-3-9,-7-6 1,4-3-4,3-4-10,0-2 2,14 0 11,21-11-16,16-9-149,7-6-476</inkml:trace>
  <inkml:trace contextRef="#ctx0" brushRef="#br0" timeOffset="74146.1526">13459 2932 1302,'0'0'28,"0"0"-25,0 0 33,-19-57 93,18 57-51,-2 4-62,-1 27-16,-5 20 0,-1 23 22,-2 15 17,2 9-10,3-1-17,5 3 15,0 2-6,2-5 2,0 0-10,0-7-1,0-10-3,0-6 0,0-6-4,0-8 0,0-6-3,0-9 7,1-7-1,4-7-1,2-8 4,4-1 3,0-4 2,4-2 4,8-1-7,10-1 23,22-1-11,25-6 2,29-3 0,20-4-23,12 0-4,8-11-1,-4-1-7,-8 4-50,-15 7-52,-28 1-48,-30 0-305</inkml:trace>
  <inkml:trace contextRef="#ctx0" brushRef="#br0" timeOffset="75105.6601">13867 3378 1294,'0'0'132,"0"0"-122,0 0 92,0 0-20,0 0-69,0 0-6,17 62-7,-8-9 21,-4 1-7,-5-2-4,0-3-9,0-7-1,0-7-3,-5-6-36,1-6-109,0-7-117,-3-11-218</inkml:trace>
  <inkml:trace contextRef="#ctx0" brushRef="#br0" timeOffset="75873.8941">13767 3618 1062,'0'0'33,"77"-12"-31,-30 10 32,4 2 2,3 0-36,-4 0-17,-3 0-63,-6 0-54,-3 0-50,-7 0 57,-4 0 92,-6-3 35,-3-4 118,-8-2 35,-4 1-9,-5 2-19,-1 0-12,-1 3-44,-13 3-56,-4 0-10,-3 9 3,-1 10-6,-1 5 1,4 3-1,2-3-1,7 0-2,6-8-29,4-6-23,0-6 14,5-4 11,13 0 30,4-14 20,2-2 4,0-1 25,-6 3 7,-4 5-24,-3 3-9,-3 6-6,-1 0-17,2 0-4,1 9 1,0 2-4,-1 0 3,-4-1-6,-1-2-27,-1-4-13,-2-4-29,2 0 57,3-11 22,5-9 20,1-4 2,3-3 75,0 4-14,1 4 1,-2 7-15,-1 8-15,1 4-32,1 7-18,2 13-4,-1 5 0,-3 1 0,-6 0-3,-4-1-3,-1-4-20,-2-8-24,0-4-21,0-9 8,0 0 63,0-9 7,0-10 19,0-7 14,0 0 5,7-1-4,7 3-2,3 5-3,6 7-8,0 8-12,3 4-3,-1 6-13,-1 13 0,-7 0-2,-2 4 1,-4-3 0,-3-1 0,-3-3-45,-3-3-62,-1-6-155,-1-7-357</inkml:trace>
  <inkml:trace contextRef="#ctx0" brushRef="#br0" timeOffset="76065.2019">14767 3311 1584,'0'0'11,"0"0"-7,0 0 42,0 0-25,85-17-21,-57 17-8,0 0-78,0 6-163,-8-4-159,-2-2-439</inkml:trace>
  <inkml:trace contextRef="#ctx0" brushRef="#br0" timeOffset="76228.9526">15098 3173 1507,'0'0'87,"0"0"-73,0 0 19,0 0-7,0 0-19,0 0-4,-9 80 0,6-42-3,3-1-5,0-2-82,0-3-137,9-9-257</inkml:trace>
  <inkml:trace contextRef="#ctx0" brushRef="#br0" timeOffset="76497.8232">15334 3145 1457,'0'0'24,"-8"82"-13,-2-9-11,-8 15 33,-5 15 8,-2 3-2,1 1 5,7-10-23,10-12-18,7-13-3,0-17-1,19-16-14,10-14-58,6-14-72,3-11-78,3-6-4,-3-21-189</inkml:trace>
  <inkml:trace contextRef="#ctx0" brushRef="#br0" timeOffset="76754.3638">15592 3065 1571,'0'0'58,"0"0"-55,0 0 31,0 0 9,0 0-43,0 0-5,27 85 5,-26-35-2,-1-1-21,0-5-31,0-4-67,0-10-121,5-13-234</inkml:trace>
  <inkml:trace contextRef="#ctx0" brushRef="#br0" timeOffset="77044.2402">15785 3198 1001,'0'0'257,"0"0"-214,0 0-28,0 0 53,0 0-65,0 0 0,-13 46 1,10-20 0,3-2-4,0-5 4,11-5-4,2-6 0,0-6 0,2-2 32,-1-8 29,2-13 1,-1-6-8,-3-6-18,-4-3-20,-7 2-5,-1 5-5,0 8-3,-13 6 1,-1 7-4,-5 8-19,-2 0-25,2 17-67,5 8-68,10 3-139,4-2-316</inkml:trace>
  <inkml:trace contextRef="#ctx0" brushRef="#br0" timeOffset="77235.2167">16012 3353 878,'0'0'820,"0"0"-820,0 0 0,0 0 11,-64 72 1,6-21 15,-11 9-11,-3 2-11,4 0-5,5-3-4,6-2-65,12-9-142,13-10-239</inkml:trace>
  <inkml:trace contextRef="#ctx0" brushRef="#br0" timeOffset="77952.8794">15826 3772 672,'0'0'128,"0"0"-115,0 0 90,0 0 10,0 0-25,0 0-7,0-1 7,0 0-25,0 1-26,0-1-10,0 1-3,0 0-7,0-2-2,0 2-7,0 0 10,0 0-2,0 0-2,0 0 5,0 0-1,0 0 2,0 0-5,0 0 2,0 0-9,0 0-5,0 0 2,-1 13-4,-4 7 2,-1 8 0,-2 5 11,-2-2-3,0 2-8,0-5-3,3-4 0,3-6-11,4-4-76,0-6-85,7-6-129,10-2-159</inkml:trace>
  <inkml:trace contextRef="#ctx0" brushRef="#br0" timeOffset="78306.4187">16034 3769 1268,'0'0'7,"0"0"-7,0 0 61,0 0-58,0 0-2,0 59 3,-1-31 3,1-3 3,0-4 9,4-5 0,7-6 2,2-3 16,0-5 15,-1-2-1,-1 0-8,-1-7-6,-3-8-9,-1-4-11,-2-5-13,-4-1-4,0 0-2,0 6 2,0 4 0,0 5-1,0 4-6,-4 4-26,-1 1-43,-4 1-67,-5 0-86,-4 0-80,-1 0-192</inkml:trace>
  <inkml:trace contextRef="#ctx0" brushRef="#br0" timeOffset="78800.5743">16329 3193 738,'0'0'411,"0"0"-374,0 0-30,0 0 75,41 107 105,-19-38-55,-3 7-67,-11 4-14,-8 3-17,-4-1-13,-21-2-12,-13-5-9,-12-4-11,-10-6-41,-9-16-171,-1-19-422</inkml:trace>
  <inkml:trace contextRef="#ctx0" brushRef="#br0" timeOffset="81298.3413">10021 4833 1014,'0'0'153,"0"0"28,0 0-14,0 0-78,0 0-46,0 0-7,0 0-15,66 17 1,-30-17-8,5 0-12,3 0-2,-6 0-6,-4-3-48,-6-4-124,-10 3-183,-12 0-300</inkml:trace>
  <inkml:trace contextRef="#ctx0" brushRef="#br0" timeOffset="81458.1596">10068 4938 1006,'0'0'202,"0"0"-164,0 0 171,0 0-86,0 0-51,0 0-44,32 1-25,1-1 0,8 0-3,1 0-93,-1-6-182,-4-9-330</inkml:trace>
  <inkml:trace contextRef="#ctx0" brushRef="#br0" timeOffset="85865.1334">11488 4963 582,'0'0'25,"0"0"31,0 0 98,0 0-61,0 0-25,0 0 10,-1-21 10,0 19-2,-1 0 0,0 1-4,1-1-33,1 1 13,-1 0-19,1 1-19,-1 0 8,-1 0-11,2 0-8,0 0-3,0 0-3,0 4-7,0 16 1,0 12-1,-2 10 20,1 4 9,-1 1-2,-2-4-3,1-4-4,-2-5-9,1-3-3,0-8-7,0-2 0,2-8-1,-1-5 0,2-4-3,0-4-12,0 0-11,0 0-6,-2 0-12,3-10-36,0-6-70,4-2-93,15-2-85,4-3-285</inkml:trace>
  <inkml:trace contextRef="#ctx0" brushRef="#br0" timeOffset="92045.9278">11720 5046 1118,'0'0'38,"0"0"87,0 0 31,0 0-37,0 0-62,0 0-30,0 0-14,-4 29-4,6 11 17,-2 5 6,0 1-9,-3-1-7,-3-2-3,3-5-8,2-10 2,1-10-4,0-9-1,8-6 1,5-3-2,7 0 3,8-3 14,7-15-8,3-6-10,1-2-5,-5 0-66,-4 4-58,-9 7-150,-10 3-241</inkml:trace>
  <inkml:trace contextRef="#ctx0" brushRef="#br0" timeOffset="92256.5414">11893 5213 1382,'0'0'84,"0"0"43,0 0 14,0 0-81,0 0-30,0 0-3,-22 67 17,12-20 7,2-2-24,2-4-2,2-8-16,4-5-7,0-6-2,0-3-20,5-4-45,8-2-37,4-6 6,3-3-48,3-4-158,1-6-157</inkml:trace>
  <inkml:trace contextRef="#ctx0" brushRef="#br0" timeOffset="92512.3701">12137 5211 1538,'0'0'66,"0"0"-66,0 0 118,0 0-74,0 0-37,0 0-6,4 7-1,-4 2 0,0-5 0,0-2 0,0-2 1,0 0-1,0 0 0,0 0-8,0 0-14,0-5-43,0-2-147,1-4-205,5-1-549</inkml:trace>
  <inkml:trace contextRef="#ctx0" brushRef="#br0" timeOffset="92749.7747">12337 5010 542,'0'0'878,"0"0"-867,0 0 166,0 0-68,0 0-73,0 0-24,0 58 22,2-17 17,-2-3-26,0-1-10,0-6-12,0-1-3,0-2-16,0-5-56,8-3-34,7-9-140,8-11-160,5-9-436</inkml:trace>
  <inkml:trace contextRef="#ctx0" brushRef="#br0" timeOffset="93096.4651">12565 5098 745,'0'0'373,"0"0"-352,0 0 211,0 0-85,0 0-91,0 0-53,-10-16-3,1 46 7,3 4 3,6-3-4,0-4 3,4-4-4,8-8-2,3-5-1,2-9 0,5-1 3,1-7 1,2-12 2,-5-4 1,-4-3 4,-7 0 6,-2 0-5,-5 6-7,-2 9-4,0 5 8,0 6-2,0 0-9,0 17-6,0 6 6,0 5 2,0 5 5,1-2-3,3 1 5,1 1-8,4-3-1,5-3-20,4-1-91,5-8-187,3-6-481</inkml:trace>
  <inkml:trace contextRef="#ctx0" brushRef="#br0" timeOffset="93622.6916">13109 4796 804,'0'0'263,"0"0"-179,0 0 80,0 0-96,-19 65-2,17-9 57,1 10-49,0 4-27,-4 6-25,-6 6-2,-3-2-9,-3-1 0,0-7 1,8-12-6,7-7 3,2-12 1,15-8 3,13-8 0,10-9 12,9-6 4,6-8-4,7-2-7,3-4-18,4-9-2,1-4-69,-6 3-65,-13 1-225,-12 0-493</inkml:trace>
  <inkml:trace contextRef="#ctx0" brushRef="#br0" timeOffset="94057.5027">13398 5039 1559,'0'0'12,"0"0"-6,0 0 56,0 0-51,-3 56-4,2-9 13,1 3-8,0-2-9,0-5-3,1-6 3,12-8-3,2-13-10,7-10-14,4-6 11,1-16-2,0-12 5,-4-6 7,-3-3 3,-7 2 5,-3 6-5,-7 8 6,-3 9 13,0 8 5,0 4 3,0 0-23,0 5-4,0 14-2,-3 6 2,0 7 4,2 3 3,1 0-3,0-1-3,0-5-2,0-5 0,7-6-19,6-6-62,3-8-101,4-4-131,4-9-231</inkml:trace>
  <inkml:trace contextRef="#ctx0" brushRef="#br0" timeOffset="94267.5974">13830 5155 794,'0'0'260,"0"0"-220,0 0 100,0 0-8,0 0-11,52 66-44,-38-44-29,-8-1-21,-2 1-14,-4-3-9,0-2-4,-3-3-2,-9-8-46,-4-6-93,0-4-109,1-18-358</inkml:trace>
  <inkml:trace contextRef="#ctx0" brushRef="#br0" timeOffset="94386.8685">13864 5012 45,'0'0'1036,"66"-59"-1036,-31 43 10,-4 7-10,-4 9-17,-6 0-139,-8 12-168,-8 5-169</inkml:trace>
  <inkml:trace contextRef="#ctx0" brushRef="#br0" timeOffset="94626.7167">14062 5012 577,'0'0'243,"0"0"-67,0 0 6,0 0-67,0 0-29,7 57-16,3-35-40,3-1-14,5-6-5,2-4-6,1-8 1,2-3 6,-1-5 23,-3-14 19,-4-5-5,-10-4 1,-5 0-11,0 1-29,-14 5-10,-6 7 0,0 8-16,-3 7-20,4 0-44,-1 17-65,4 3-35,6 1-140,7 0-304</inkml:trace>
  <inkml:trace contextRef="#ctx0" brushRef="#br0" timeOffset="95401.5243">15129 5099 1338,'0'0'127,"0"0"-23,0 0 45,0 0-75,0 0-18,0 0-35,5-11-21,-5 25-17,0 10 8,-1 6 9,-5 5-74,1 2-83,2-3-257,2-6-784</inkml:trace>
  <inkml:trace contextRef="#ctx0" brushRef="#br0" timeOffset="95568.1107">15133 5506 1703,'0'0'42,"0"0"-32,0 0 99,0 0-80,-45 75-13,7-43-1,-4-1-15,-3-5-56,0-6-72,2-11-191,8-9-757</inkml:trace>
  <inkml:trace contextRef="#ctx0" brushRef="#br0" timeOffset="96675.8072">18512 3405 1194,'0'0'182,"0"0"-168,0 0 48,0 0 20,0 0-50,0 0-15,0 0-17,2 7-13,5 6-99,1 0-124,-1 2-359</inkml:trace>
  <inkml:trace contextRef="#ctx0" brushRef="#br0" timeOffset="96839.505">18507 3740 1334,'0'0'227,"0"0"-215,0 0 25,0 0 41,0 0-37,-10 63-18,-13-32-20,-8 0-3,-10 0-52,-5-5-108,1-9-144,11-16-442</inkml:trace>
  <inkml:trace contextRef="#ctx0" brushRef="#br0" timeOffset="97325.9696">19466 3524 1021,'0'0'284,"0"0"-266,0 0 122,3-75-3,-21 51-99,-10 4-21,-6 7-10,-7 12-7,-1 6-2,3 27-2,7 15-1,14 12 5,11 5 0,7-4 0,7-9 5,10-10-1,4-12-3,-2-8-1,3-6-2,1-6-3,3-7-19,3-2-35,5 0-61,4-12-114,3-4-206</inkml:trace>
  <inkml:trace contextRef="#ctx0" brushRef="#br0" timeOffset="97552.6783">19856 3687 817,'0'0'411,"0"0"-324,0 0 100,0 0-55,0 0-86,0 0-30,27-16-14,0 10-2,3 4-84,-2 1-122,-6 1-144,-10 0-438</inkml:trace>
  <inkml:trace contextRef="#ctx0" brushRef="#br0" timeOffset="97694.898">19821 3812 1189,'0'0'106,"0"0"-28,0 0 89,0 0-126,0 0-41,89 9-38,-40-9-216,5 0-358</inkml:trace>
  <inkml:trace contextRef="#ctx0" brushRef="#br0" timeOffset="98458.5469">20555 3551 920,'0'0'25,"0"0"23,0 0 87,0 0-71,0 0-59,0 0-3,-3 7-4,-3 10 2,3 2 0,3 0 5,0-1 10,0-2-3,0-5 11,3 0 5,4-3 4,4-2 16,5 1-10,6 0 18,2-1-8,2 0-6,-5 2-9,-3 2-3,-7 1-8,-4 1-9,-5 3-5,-2 1-4,-2 0-4,-13 1-2,-7-3 0,-4-1-50,-4-3-62,-1-7-21,0-3-99,9-3-151,10-16-320</inkml:trace>
  <inkml:trace contextRef="#ctx0" brushRef="#br0" timeOffset="98632.6341">20605 3566 961,'0'0'222,"0"0"-176,0 0 104,74-45-71,-37 38-61,6 0-18,3 4-5,-1 2-101,-4 1-136,-8 0-218</inkml:trace>
  <inkml:trace contextRef="#ctx0" brushRef="#br0" timeOffset="99199.431">20270 3623 978,'0'0'492,"0"0"-480,0 0-4,0 0 32,-2 63 10,2-19 38,3 2-53,-1-3-7,0-5-13,0-3-8,1-4-4,-1-8-3,0-9 0,1-4-1,-2-8-11,3-2-8,-1-4 4,4-18 11,0-8 4,-2-12 0,0-8-1,-3-9-11,-2-6-3,1-6 4,-1 5 7,4 10 5,-1 8 2,4 11 3,0 8 7,-2 3 3,2 7-8,-2 4 9,-1 4-8,-2 4-1,0 2 5,2 2 5,3 0-10,9 1 3,12-2 1,10 0 2,8 1 7,7-1 2,7 0 4,9-3-8,11-2-12,8-2-6,-3 1-17,-4-1-71,-15 3-102,-20 0-290</inkml:trace>
  <inkml:trace contextRef="#ctx0" brushRef="#br0" timeOffset="99606.9445">21013 3365 893,'0'0'53,"0"0"40,0 0 115,0 0-102,0 0-41,0 0-12,56-17-16,-36 17-8,-6 9-10,-2 6-15,-6 3-4,-6 3-5,0 0 1,-13 0-3,-1-6-12,3-5 0,2-4 5,6-3 14,3-3 1,0 0 20,1 0 7,19-1-22,12-4-6,11-1-54,0 3-228,-8 1-391</inkml:trace>
  <inkml:trace contextRef="#ctx0" brushRef="#br0" timeOffset="99832.7836">20944 3772 672,'0'0'840,"0"0"-831,0 0 27,76-17 52,-37 14-70,2 1-13,0 0-5,-3 2-41,-11 0-131,-9-2-158,-12 0-236</inkml:trace>
  <inkml:trace contextRef="#ctx0" brushRef="#br0" timeOffset="100011.7605">21025 3686 1189,'0'0'384,"0"0"-378,0 0 59,0 0-2,0 0-44,0 0 10,-2 73 11,0-42-28,2 0-11,0-2-2,0 0-53,12-5-76,8-8-232,6-11-383</inkml:trace>
  <inkml:trace contextRef="#ctx0" brushRef="#br0" timeOffset="100304.5937">21342 3725 1132,'0'0'83,"0"0"-62,0 0-1,0 0-6,0 0 27,-7 78-9,7-50-4,5-5 1,13-5 0,4-6 10,3-7-6,-1-5 4,-2 0 12,-4-8-8,-6-9 16,-3-6-28,-5-1-16,-4-3-8,0 2-5,-11 1 0,-5 2-12,2 9-9,3 6-15,0 7-47,2 0-47,1 0-109,4 5-191</inkml:trace>
  <inkml:trace contextRef="#ctx0" brushRef="#br0" timeOffset="100581.8358">21553 3499 450,'0'0'577,"0"0"-565,0 0 82,0 0 10,0 0-71,0 0-14,69 11-5,-60 7-1,-6 3-7,-3-1 2,0-2 0,0-6-6,0-5 4,0-7-4,1 0 16,6 0 55,4-3-13,8-9-38,2-3-22,-2 1-39,-7-1-122,-11-1-196</inkml:trace>
  <inkml:trace contextRef="#ctx0" brushRef="#br0" timeOffset="100937.6046">20953 3264 375,'0'0'101,"0"0"25,0 0 107,0 0-23,0 0-10,0 0-67,9-14-23,14 8-40,17-5-46,22 0-13,20-1-11,8-1-51,5 1-278,-9 0-348</inkml:trace>
  <inkml:trace contextRef="#ctx0" brushRef="#br0" timeOffset="101480.499">21900 3386 861,'0'0'95,"0"0"2,0 0 160,0 0-87,0 0-75,0 0-27,8-35-34,-2 47-29,4 19 1,2 19 9,-1 18 15,-5 12-10,-2 9 2,-3 5-3,-1-3-11,0 0 6,0-6-5,0-4-4,0-8 1,0-9-4,5-9 0,3-11 3,6-8 1,10-4 10,17-3 17,18-7 2,23-8-11,18-6-3,11-8-21,4 0-8,-7-4-59,-14-12-90,-21-6-226,-20-5-854</inkml:trace>
  <inkml:trace contextRef="#ctx0" brushRef="#br0" timeOffset="101777.375">22437 3601 1129,'0'0'505,"0"0"-505,0 0 3,0 0 31,0 0-22,27 97 32,-19-47-19,-5 1-14,-1-2-2,-2-4-9,1-5-3,0-5-43,2-9-70,-3-8-128,0-9-181</inkml:trace>
  <inkml:trace contextRef="#ctx0" brushRef="#br0" timeOffset="102516.7828">22314 3859 1186,'0'0'46,"0"0"15,0 0 53,82-33-73,-38 29-35,5 3-6,-1-1-25,-5 2-79,-4-2-99,-5 1 3,-5-1 28,-8-1 97,-4-1 75,-4-4 131,-6 2 32,-3 0-19,-4 0 16,0 3-36,-13 2-92,-10 1-32,-5 4 0,-4 13-2,4 6-2,6 1-6,8-1-14,9-3-1,5-5-4,0-6-16,13-5 19,6-4 26,2-1 14,2-12 2,-4-5 10,0-1 4,-2 2 13,-4 4 4,-5 6-13,-5 5-2,0 2-30,-1 2-2,1 15-27,3 4 26,-3 3-21,-1-2 5,0-4-29,-2-5-17,3-8-37,1-5 20,1 0 80,4-13 14,0-6 25,2-5 55,0 0 4,0 6-15,-4 4-18,-1 6 0,-2 6-31,-1 2-23,1 0-11,5 12-21,-1 6 15,2 4-6,-3-4-15,-3-2 21,-1-6 4,0-4-7,0-6 1,-1 0 8,0 0 6,3-4 23,2-8 10,2-4-27,3 0 3,0 1 8,2 3 5,-1 4 2,-2 2-10,-2 5-6,-1 1-8,-1 0-6,0 6-7,1 4-5,-2 2 8,-1 3-19,-1-1-33,-4-3-63,2-2-179,1-9-183</inkml:trace>
  <inkml:trace contextRef="#ctx0" brushRef="#br0" timeOffset="102699.5768">22986 3599 1457,'0'0'66,"0"0"-43,0 0 119,0 0-83,61-40-34,-39 40-25,3 0-5,1 0-15,0 3-47,0-3-114,-1 0-236</inkml:trace>
  <inkml:trace contextRef="#ctx0" brushRef="#br0" timeOffset="102871.3707">23263 3361 1486,'0'0'135,"0"0"-119,0 0 55,0 0-7,0 0-64,0 0-11,8 12 9,-8 15 0,0 5-21,7 2-93,7-3-155,7-5-414</inkml:trace>
  <inkml:trace contextRef="#ctx0" brushRef="#br0" timeOffset="103108.6903">23534 3500 1012,'0'0'492,"0"0"-486,0 0 27,0 0-9,-35 68-10,6-1 41,2 15-1,6 7-27,9-2 15,10-1-19,2-6 12,9-11-13,12-11-21,2-10-1,3-11-18,0-11-41,0-13-52,-2-11-85,-4-2-215,-4-18-317</inkml:trace>
  <inkml:trace contextRef="#ctx0" brushRef="#br0" timeOffset="103688.6762">23756 3579 671,'0'0'479,"0"0"-417,0 0-32,0 0 9,0 0-14,-34 56 25,24-24-23,7-2-10,3-4-10,0-4 0,8-6-6,1-8 1,-1-5 15,1-3 25,2-3 40,-1-14-3,0-10-38,-2-4-24,-5-7-15,-3 3-2,0 6-6,-7 6-29,-7 10-19,-7 13-68,-2 0-54,1 20-151,7 5-203</inkml:trace>
  <inkml:trace contextRef="#ctx0" brushRef="#br0" timeOffset="103859.6887">23848 3841 643,'0'0'956,"0"0"-956,0 0 0,-42 55 24,4-21 4,-5 7-22,2 0-6,8-1-38,11-2-141,11-9-156,11-10-361</inkml:trace>
  <inkml:trace contextRef="#ctx0" brushRef="#br0" timeOffset="104062.0593">23807 4121 714,'0'0'566,"0"0"-545,0 0-21,0 0 119,0 0-19,52 70-41,-43-52-16,-6 1-28,-2-3-6,-1-3-9,-2-3-48,-16-6-119,-3-4-135,-1-5-293</inkml:trace>
  <inkml:trace contextRef="#ctx0" brushRef="#br0" timeOffset="104165.7115">23848 4091 1359,'0'0'18,"81"-41"-18,-42 28 0,-5 3-14,-13 4-268,-10 1-598</inkml:trace>
  <inkml:trace contextRef="#ctx0" brushRef="#br0" timeOffset="104421.7974">24013 3462 863,'0'0'370,"62"33"-368,-21 23 88,0 16 66,-9 12-46,-7 9-26,-11 0-40,-12-1-12,-2-2-23,-26-8-9,-12-6-4,-12-6-45,-14-10-93,-9-13-213,-4-16-397</inkml:trace>
  <inkml:trace contextRef="#ctx0" brushRef="#br0" timeOffset="105362.4517">19144 5453 956,'0'0'114,"0"0"19,0 0 58,0 0-60,0 0-58,0 0-25,4 0-15,8 0-6,10 3-4,4-1-8,10-2-4,7 0-11,3 0-10,-1-7-77,-9-1-165,-15 2-304</inkml:trace>
  <inkml:trace contextRef="#ctx0" brushRef="#br0" timeOffset="105532.4387">19160 5578 573,'0'0'742,"0"0"-715,0 0 93,0 0 18,0 0-69,65 7-38,-26-7-29,7 0-2,4 0-94,-3-4-196,-1-7-452</inkml:trace>
  <inkml:trace contextRef="#ctx0" brushRef="#br0" timeOffset="106718.834">20093 5487 695,'0'0'289,"0"0"-242,0 0 162,0 0-59,0 0-65,0 0-25,-16-35-57,14 50-3,0 11-4,-1 6 4,0 1 3,3-3-3,0-6 3,0-5-3,0-7-3,0-6 1,3-3-2,12-1 4,7-2 38,9 3 19,1-1-11,0 2-10,-5 3-4,-6 4-14,-8 3-17,-6 3 0,-7 3-1,0 0-3,-14 0 1,-9-1 1,-2-5-17,1-5-7,0-5-16,5-4-23,5 0-26,6-17-24,7-7-146,1-4-119</inkml:trace>
  <inkml:trace contextRef="#ctx0" brushRef="#br0" timeOffset="106981.3443">20140 5489 822,'0'0'181,"0"0"-116,0 0 190,0 0-108,0 0-53,0 0-46,18-60-39,21 52-9,10 1-9,2 3-59,-3 3-107,-7 1-128,-4 0-237</inkml:trace>
  <inkml:trace contextRef="#ctx0" brushRef="#br0" timeOffset="107293.6475">20586 5357 1360,'0'0'107,"0"0"-46,0 0 88,0 0-126,0 0-17,5 67 1,-5-8 27,0 8 3,-3 4-19,1 0 17,1-2-9,0-4-20,1-4 5,0-7-9,0-6-2,2-10 1,10-5 1,2-9-1,4-6 2,4-4-2,6-6 31,5-4-6,5-4-4,5 0-8,3 0 0,3-7-14,1-1-6,-2-1-53,-2 1-63,-5-2-29,-5-3-381</inkml:trace>
  <inkml:trace contextRef="#ctx0" brushRef="#br0" timeOffset="107646.4258">20992 5418 1285,'0'0'270,"0"0"-247,0 0-23,0 0 17,0 0-13,-5 58 5,5-19 4,0-4-10,7-2 0,7-8-2,4-8-1,2-8 1,3-7 7,0-2 6,-2-12 11,-2-10 14,-5-7-10,-5-2-6,-7-3-4,-2 5-10,-6 4-9,-13 7-1,-3 7-6,1 4-12,1 7-1,3 0-24,5 10-70,6 5-108,5 0-193</inkml:trace>
  <inkml:trace contextRef="#ctx0" brushRef="#br0" timeOffset="107992.883">21337 5264 1164,'0'0'64,"0"0"-56,0 0-8,0 0 2,0 0 21,0 0 4,43 51 20,-26-45-1,3-5-3,-2-1 13,-1 0-10,-2-6-4,-6-4-5,-2 0-8,-5 0-7,-2-3-6,0 3-14,-4 0-2,-4 4-4,-2 3-8,1 3-4,-1 0-13,-3 1-43,-1 14-62,-3 5-89,0 2-225</inkml:trace>
  <inkml:trace contextRef="#ctx0" brushRef="#br0" timeOffset="108756.5758">18600 5349 681,'0'0'332,"0"0"-293,15-66 198,-15 42-73,0 1-75,0 4-13,-13 4-31,-5 6-19,-3 7-19,-3 2-6,-1 19 6,2 18-4,5 10 8,8 10-8,8 2 9,2-3-6,11-4-4,12-7 3,11-8-5,14-11-1,18-12-2,19-11-21,10-3-114,-2-17-412</inkml:trace>
  <inkml:trace contextRef="#ctx0" brushRef="#br0" timeOffset="112726.4669">4120 5904 1058,'0'0'214,"0"0"-202,0 0 85,0 0-26,0 0-43,0 0-22,0 0-1,-33 50 4,16-16 2,1 0-6,0-3-5,2-10 0,7-8-15,3-10-45,4-3 19,0-20 22,2-11 15,7-12 4,1-4 18,3-5 27,5 0 19,0 3-9,7 8 17,-4 12-16,-3 10-8,-4 14-12,4 5-21,6 20-15,6 14 0,0 11 5,-7 2-4,-7 4-1,-7-4-2,-3-1 1,-3-10 0,1-7-18,0-9-48,-1-7-89,0-8-130,-3-5-229</inkml:trace>
  <inkml:trace contextRef="#ctx0" brushRef="#br0" timeOffset="112902.407">4079 6002 905,'0'0'382,"0"0"-336,0 0 121,0 0-61,0 0-65,93-38-30,-38 27-11,1 0-20,1 3-102,-9 1-124,-7 3-169</inkml:trace>
  <inkml:trace contextRef="#ctx0" brushRef="#br0" timeOffset="113891.2159">4711 5868 501,'0'0'283,"0"0"-246,0 0 139,0 0-46,0 0-46,0 0-16,-14-13-24,14 13-16,0 0-10,0 0-7,-1 0-4,-2 4-3,-2 9 2,-1 8 12,1 1-6,-4 4-2,3 0-2,-1-5-8,2-3 4,2-5-3,1-4 0,2-5-1,0-3-16,0-1 0,0 0 8,0 0 6,-2-6 2,1-6 0,0-6-1,1-4-4,0-5-17,6-6 8,10-2 14,5 1 7,-1 4 4,1 6 22,-5 6 8,-2 5 7,-3 5-24,-4 8-3,1 0-7,2 3-14,1 13-7,0 5 5,-6 6-1,-5 3-1,0 3-9,-11-4-9,-7-3-18,-3-6-3,3-7-2,4-9 14,5-4 30,3 0 1,3-11 32,1-1 18,2-1 11,0 3-27,6 1 3,15 4-13,9 3-17,10 2 0,1 0 5,-4 14 6,-7 3-12,-10 6-2,-7 0-4,-10 2-2,-3-1 2,-16 0-2,-16 0 1,-9-3-3,-9-5-7,0-7-64,7-7-22,6-2-44,8-3-109,11-8-206</inkml:trace>
  <inkml:trace contextRef="#ctx0" brushRef="#br0" timeOffset="114168.1379">3867 6320 1368,'0'0'125,"0"0"-94,77 0 75,0-1-50,22-1-20,7 2-11,1 0-21,-2 0-4,-9 4-12,-10 2-22,-15 0-37,-16 1-54,-14 2-201,-15-3-176</inkml:trace>
  <inkml:trace contextRef="#ctx0" brushRef="#br0" timeOffset="114425.2543">4490 6532 1367,'0'0'78,"0"0"-78,-72-8 63,35 11-11,1 15-39,2 4-2,9 3-3,11 2-6,8-3 1,6-2 3,4-2 1,14-5 8,11-3 12,10-7-6,13-5-21,12-2 0,6-13-75,3-5-234,-2-4-412</inkml:trace>
  <inkml:trace contextRef="#ctx0" brushRef="#br0" timeOffset="114706.3865">5462 6339 1461,'0'0'39,"0"0"1,0 0 82,0 0-83,0 0-16,84-10-8,-43 8-9,0-1-6,-6 1-27,-6 2-52,-11 0-128,-2 0-201,-7 0-469</inkml:trace>
  <inkml:trace contextRef="#ctx0" brushRef="#br0" timeOffset="114874.2111">5509 6423 1129,'0'0'122,"0"0"-113,0 0 130,0 0-100,69 0-39,-27 0-51,1-5-263,-4-2-441</inkml:trace>
  <inkml:trace contextRef="#ctx0" brushRef="#br0" timeOffset="115758.934">6782 5861 1048,'0'0'190,"0"0"-8,0 0-16,0 0-65,0 0-43,0 0-28,-11 20-17,11 19 3,0 8 27,-2 1-1,-1-6-28,1-1-14,-1-2-4,2-4-44,1-2-60,0-9-83,0-9-240,0-10-501</inkml:trace>
  <inkml:trace contextRef="#ctx0" brushRef="#br0" timeOffset="116222.1417">7041 5893 1177,'0'0'86,"0"0"107,0 0-53,0 0-94,0 0-32,0 0-14,-11 48 4,4-7 5,3 4-6,4 1 0,0-4-1,11-4-2,6-7-6,0-11 1,2-9-12,3-9-15,1-2 10,2-17 13,2-12 8,-2-6 1,-6-2 4,-6 2-3,-6 4 5,-7 9 2,0 8 13,0 10 5,0 3-2,0 1-15,-5 7-5,-1 15 1,0 10 5,0 10 19,2 5-7,0 4 2,-1-3-18,2-4-5,1-7-2,2-5-2,0-8-44,9-6-46,12-9-141,9-9-199</inkml:trace>
  <inkml:trace contextRef="#ctx0" brushRef="#br0" timeOffset="116388.3019">7490 6258 1158,'0'0'361,"0"0"-285,0 0 96,0 0-102,0 0-43,0 0-24,4-14-3,-4 14-23,2 8-66,2 4-88,4-5-282</inkml:trace>
  <inkml:trace contextRef="#ctx0" brushRef="#br0" timeOffset="116620.9447">7720 5954 1551,'0'0'32,"0"0"-11,0 0 43,0 0-50,0 79 40,0-32-9,0-1-30,0 1-10,0-2-5,0-7-4,0-5-46,0-8-58,6-12-177,3-9-274</inkml:trace>
  <inkml:trace contextRef="#ctx0" brushRef="#br0" timeOffset="116988.5109">7890 6024 1264,'0'0'83,"0"0"10,0 0 30,0 0-104,0 0-14,0 66 11,4-30-8,3 0-2,1-5-6,4-6 0,3-10-2,3-8-8,3-6 1,3-1 9,-2-14 2,-3-8 2,-3-7 1,-5-2 2,-5-3-1,-4 1 6,-2 8-5,0 6-2,-2 9 10,-3 7 5,-2 3-11,2 2-6,-2 17 1,0 13-1,4 7 15,3 5-3,0 1-2,0-5-11,2-3-1,4-7-2,1-3-54,0-5-95,-1-9-274</inkml:trace>
  <inkml:trace contextRef="#ctx0" brushRef="#br0" timeOffset="117753.617">8288 5995 1016,'0'0'56,"0"0"105,0 0 44,0 0-117,0 0-44,0 0-34,3 24-5,-1 19 16,-2 13 23,0 6-19,0 3-7,0 1-4,-9-1-2,0-3-9,1-3 0,4-9 7,4-8-5,0-10 0,10-6 5,6-6 5,6-6 7,3-3 0,8-3 33,7-3-28,11-4-2,1-1-15,5 0-10,1-2-4,-2-5-54,-2-2-41,-3 1-52,-9-2-187,-3 0-474</inkml:trace>
  <inkml:trace contextRef="#ctx0" brushRef="#br0" timeOffset="118246.765">8803 6108 1143,'0'0'78,"0"0"54,0 0 23,0 0-110,0 0-14,0 0 11,-39 75-13,32-40-15,7-4-14,0-3 1,0-3-1,7-8-3,7-5-34,4-8-12,3-4 20,2-6 6,2-14 11,-3-8 12,-2-2 10,-4 1 2,-4 4 11,-7 8 2,-3 9 5,-2 6 1,0 2-8,0 1-23,0 15 0,0 8 0,-2 6 4,1 2 11,1-3-3,0 1-8,0-4-1,3 0-3,4-3-7,2-4-64,0-2-108,2-7-141,0-5-244</inkml:trace>
  <inkml:trace contextRef="#ctx0" brushRef="#br0" timeOffset="118495.1496">9110 6118 324,'0'0'614,"0"0"-513,0 0 64,0 0-58,0 0-19,59 54 9,-43-30-35,-5 0-22,-4-2-18,-4-2-15,-3-2-7,0-2-12,-13-3-113,-6-5-123,-1-8-253</inkml:trace>
  <inkml:trace contextRef="#ctx0" brushRef="#br0" timeOffset="118625.1461">9138 6061 1339,'0'0'29,"76"-69"-4,-37 48 69,-5 12-89,-4 9-5,-5 0-115,-4 12-145,-5 2-229</inkml:trace>
  <inkml:trace contextRef="#ctx0" brushRef="#br0" timeOffset="118897.9531">9463 5971 1258,'0'0'62,"0"0"14,0 0 88,0 0-123,0 0-41,0 0 1,4 40-1,-4-12 4,7-4-2,2-3 0,1-8-2,-1-6-4,0-7 4,-2 0 2,1-11 10,-1-9 11,-4-5-1,-3 0-8,0-1-2,-5 4-9,-8 6-3,3 6-3,-1 7-7,0 3-20,-3 2-51,-4 14-75,-1 2-131,4 2-379</inkml:trace>
  <inkml:trace contextRef="#ctx0" brushRef="#br0" timeOffset="119376.3638">9973 6396 637,'0'0'618,"0"0"-523,0 0 82,0 0-81,0 0-46,0 0-13,-77 69 1,41-29-19,-3 2-10,2-1-9,7-6-2,5-6-25,10-8-105,8-13-206,7-8-269</inkml:trace>
  <inkml:trace contextRef="#ctx0" brushRef="#br0" timeOffset="119569.7857">9786 6436 428,'0'0'675,"0"0"-618,1-59 195,-1 55-79,0 4-75,0 0-47,1 5-23,6 17-16,6 8 22,6 7 25,1 1-24,3-3-25,-4 1-10,-1-2-8,0 0-75,3-5-41,3-12-281,7-11-761</inkml:trace>
  <inkml:trace contextRef="#ctx0" brushRef="#br0" timeOffset="120199.2315">10439 6386 865,'0'0'422,"0"0"-251,0 0 15,0 0-72,0 0-47,0 0-25,-4 2-39,6 25-2,2 11 11,-4 5-2,0-1-10,0-3-3,-1-4-17,-2-4-61,3-7-37,5-11-172,12-8-273</inkml:trace>
  <inkml:trace contextRef="#ctx0" brushRef="#br0" timeOffset="120564.0831">10687 6378 1264,'0'0'70,"0"0"99,0 0-42,0 0-86,0 0-41,0 0 0,-12 35 0,2-1 3,3-1-2,3-4-1,4-8-3,0-4 0,8-8-10,6-6 11,6-3 2,8 0 9,2 0 17,4-1 9,-1 1-2,-3 0-3,-7 0-13,-5 10-11,-7 3-6,-2 4-4,-7 0 4,-2 3-10,-8-1 7,-15-3-2,-4-5-12,-3-5-30,1-5-56,4-1-128,8-8-124,9-11-464</inkml:trace>
  <inkml:trace contextRef="#ctx0" brushRef="#br0" timeOffset="120761.9832">10730 6363 1298,'0'0'66,"0"0"81,0 0-19,63-27-91,-18 22-31,6 1-6,4 2-33,-2 0-92,-2 0-111,-2-2-131,-1-5-277</inkml:trace>
  <inkml:trace contextRef="#ctx0" brushRef="#br0" timeOffset="121007.1421">11352 6132 1259,'0'0'58,"0"0"107,0 0 2,0 0-122,0 0-41,11 64 4,-18 8 29,-1 14-10,-1 3 1,1 1-1,4-5 8,4-11-14,0-7-10,15-12 1,10-10-8,5-9-4,4-9 2,0-8-1,0-7 0,3-10-1,0-2-14,3-14-56,3-7-38,1-6-193,-1-3-511</inkml:trace>
  <inkml:trace contextRef="#ctx0" brushRef="#br0" timeOffset="121353.9462">11636 6451 1140,'0'0'69,"0"0"103,0 0-6,0 0-68,0 0-32,0 0-29,0 4-13,14-2-18,15-1-5,12-1-2,8 0-57,2 0-137,-7-5-293</inkml:trace>
  <inkml:trace contextRef="#ctx0" brushRef="#br0" timeOffset="121564.1967">12046 6278 1516,'0'0'54,"0"0"20,0 0 25,0 0-74,0 0-3,6 80 48,-6-35-16,-4-1-41,-2-2-3,4-2-10,2-5-12,3-1-92,18-7-55,7-8-255,7-11-559</inkml:trace>
  <inkml:trace contextRef="#ctx0" brushRef="#br0" timeOffset="122132.536">12298 6393 943,'0'0'69,"0"0"126,0 0 12,0 0-95,0 0-32,0 0-41,0 0-24,68 8-7,-52 19-8,-10 7 0,-6 2-1,-2 2-5,-15 0 6,-1-5 0,2-7-2,8-7-4,5-9 0,3-7-2,15-3-3,11-3 10,5-12-1,3-5-15,-6-2-21,-3-4-50,-1 0-50,-4-1-52,-3-1 20,-5 4-125,-3 3 166,-1 8 129,-5 5 141,0 5 66,-1 3-32,-2 2-49,2 14-81,-2 5 34,3 4-4,-1-1-34,2-2-11,3-2-1,2-3-2,3-5 3,2-5 0,1-4 6,-1-3 1,2 0-7,-1-13-5,-2-6-12,-3-2-8,-3-4-3,-7 1-2,0 0-3,-7 1-7,-8 5-3,-1 7-3,-1 3-6,2 5-12,3 3-7,5 0-58,5 0-88,2 0-182,0 0-416</inkml:trace>
  <inkml:trace contextRef="#ctx0" brushRef="#br0" timeOffset="122423.2256">12849 6177 993,'0'0'372,"0"0"-356,0 0 105,0 0-102,0 0-15,0 0-4,3 47 10,5-29-10,5-2 3,1-8-3,1-6 7,1-2-4,-3 0 13,-1-10 6,-6-3 13,-6-3-3,0-1-13,-11 0-9,-8 0-10,-3 7-15,-1 6-29,3 4-49,1 8-98,1 13-197,0 3-422</inkml:trace>
  <inkml:trace contextRef="#ctx0" brushRef="#br0" timeOffset="123242.166">6900 6886 489,'0'0'14,"0"0"57,0 0 82,0 0-66,0 0 62,101 47 58,42-37-4,57-4-55,49 3-55,44 3-19,35-2-15,19 5-20,2-3-6,-13-2-5,-26 1-18,-28-1 11,-20 1-4,-28 4-17,-34-2-3,-34-1 3,-46-2 5,-34-2-5,-27 2-8,-23-1-12,-16-1-25,-10 2-24,-10-1-29,0 1-59,-10-4-71,-16-6-87,-7 0-210</inkml:trace>
  <inkml:trace contextRef="#ctx0" brushRef="#br0" timeOffset="124096.337">9076 7477 394,'0'0'650,"0"0"-577,0 0 121,0 0-32,0 0-84,0 0-15,-4-36-38,-1 36-25,0 13 2,1 9-2,0 4 2,4 2 2,0-1 2,11-2 9,6-4 9,2-3 11,0-4 7,-4-3-6,-2-3-4,-6 0-14,-4-2-18,-3 2-3,0-1-4,-14 2-4,-11-2-18,-8-5-26,-6-2-29,-1 0-124,5-9-106,7-13-173</inkml:trace>
  <inkml:trace contextRef="#ctx0" brushRef="#br0" timeOffset="124217.551">9062 7464 1152,'0'0'38,"121"-31"-4,-28 14-34,19-6-73,4-2-435</inkml:trace>
  <inkml:trace contextRef="#ctx0" brushRef="#br0" timeOffset="124863.3553">12328 7171 470,'0'0'315,"0"0"-183,0 0 56,0 0 7,0 0-54,0 0-28,6 0-19,7 0-31,7 0-10,5 0-11,10 0-15,1 0-21,-4 0-6,-6 0-43,-10 0-52,-12 4-194,-4 4-290</inkml:trace>
  <inkml:trace contextRef="#ctx0" brushRef="#br0" timeOffset="125027.3806">12316 7312 1219,'0'0'70,"0"0"85,0 0-13,0 0-83,0 0-32,0 0-23,38 0-4,-17 0-42,2 0-126,0 0-121,4 0-240</inkml:trace>
  <inkml:trace contextRef="#ctx0" brushRef="#br0" timeOffset="125907.127">13778 6715 1168,'0'0'64,"0"0"110,0 0 12,0 0-90,0 0-18,0 0-43,-4-30-31,15 59-1,0 10 21,1 3-2,-4-3-15,-3-3-7,-3-2-5,1-1-31,-2-3-59,5-9-120,5-12-268</inkml:trace>
  <inkml:trace contextRef="#ctx0" brushRef="#br0" timeOffset="126255.8794">13994 6695 1284,'0'0'27,"0"0"127,0 0-23,0 0-129,0 0 4,2 66-2,-2-26 0,0-3 2,9-7-6,6-7 0,4-9-1,2-7-4,2-7-2,4-6 1,-2-14 6,-2-9 2,-3-4 4,-9-2 4,-4 2-2,-7 5 7,0 8 7,0 9 6,0 6 1,0 5-20,0 9-9,0 17-1,0 8 0,-3 8 2,2 1-1,-3-1 1,2-2-1,1-4-8,1-5-94,5-9-103,18-13-178,10-9-541</inkml:trace>
  <inkml:trace contextRef="#ctx0" brushRef="#br0" timeOffset="126437.433">14567 6734 1232,'0'0'50,"0"0"141,0 0-65,0 0-120,0 0-3,-36 54 4,15-18 2,-2 2-6,2-1-3,2-3-11,3-3-167,5-8-163,4-13-377</inkml:trace>
  <inkml:trace contextRef="#ctx0" brushRef="#br0" timeOffset="127136.4378">14436 6752 1080,'0'0'137,"0"0"-102,0 0 175,0 0-118,0 0-55,0 0-32,20-14 3,-13 35 19,-1-3 11,-1-2-8,-1-3-14,-1-2-10,-1-2-5,-2-5-1,0 0-2,0-4 2,0 0-3,0 0 0,0 0 0,0 0 0,0 0 0,0 0-5,0 0-6,0 0-10,0 0-4,0-2-11,0-3-27,0 0-52,0 2-42,0 1-59,0 2-79,0 0 61,0 0 145,0 0 92,0 0 170,9 0 142,-1 2-94,2 2-45,-5 0-51,1 1-49,-5 1-37,-1 2-27,0 1-9,-10 1 0,-9-1 1,-4-2-1,0-6-28,4-1-13,6-3 11,6-12 30,7-2 9,0-4 33,18 0 11,5 2 10,4 4 13,1 8-18,-1 7-17,-3 1-18,-4 16-16,-5 5-7,-8 6-2,-7-1 1,-3 2-3,-17-3-3,-5-4 0,-3-6-7,4-8-4,3-8 13,4-5 5,5-13 6,5-5 4,5 0 10,2-2 5,1 5-5,12 1-2,3 5-14,1 5-4,-1 4-6,2 3-18,-2 2-51,0 2-66,0 10-174,3 0-324</inkml:trace>
  <inkml:trace contextRef="#ctx0" brushRef="#br0" timeOffset="127398.7931">14770 6647 1499,'0'0'57,"0"0"35,0 0 54,0 0-94,0 0-42,0 0-5,39 38 8,-32 0 4,-3 0-11,-4 0-4,0 1-2,0-3-9,-2 1-32,-1-2-56,3-6-63,0-9-221,9-13-445</inkml:trace>
  <inkml:trace contextRef="#ctx0" brushRef="#br0" timeOffset="127779.4621">14953 6677 1224,'0'0'86,"0"0"39,0 0 51,0 0-126,0 0-50,0 0 4,0 0-2,3 93 2,6-52 1,3-4-4,4-4 0,0-8-1,2-7-2,0-9 0,0-9-4,0-3 3,0-19 3,-3-5 4,-4-5-2,-3-2-2,-5-2 3,-3 1-2,0 5-1,0 8 4,0 13 5,0 6 10,-2 3-8,2 5-11,-1 18 0,1 9 0,0 8 18,0 3 4,0 0-6,1-1-14,11 1-2,1-3-12,3-3-69,-2-7-225,-1-9-444</inkml:trace>
  <inkml:trace contextRef="#ctx0" brushRef="#br0" timeOffset="128096.6919">15516 6804 1106,'0'0'329,"0"0"-258,0 0 90,0 0-107,0 0-44,0 0-4,-39 60 11,19-20-7,0 3-6,2-4-4,-2-2-8,1-6-68,0-10-142,4-14-157,4-7-684</inkml:trace>
  <inkml:trace contextRef="#ctx0" brushRef="#br0" timeOffset="128274.3399">15378 6761 1387,'0'0'58,"0"0"74,0 0-28,0 0-77,68 51 9,-50-9 2,0-1-11,-5 3-15,1-1-9,0-5-3,-2-6-18,1-5-64,3-11-153,2-11-298</inkml:trace>
  <inkml:trace contextRef="#ctx0" brushRef="#br0" timeOffset="128497.9492">15800 6750 1239,'0'0'331,"0"0"-297,0 0 113,0 0-84,0 0-48,0 0-14,24 59 22,-22-22-1,-2-1-18,0-1-4,0 0-8,0-3-61,0-5-48,0-8-186,1-12-370</inkml:trace>
  <inkml:trace contextRef="#ctx0" brushRef="#br0" timeOffset="128815.9333">16024 6761 1381,'0'0'28,"0"0"88,0 0-57,0 0-57,0 0-2,-7 53 3,3-33-1,4-5 0,0-3-3,0-8 2,9 1 0,4-5 5,4 1 25,2 2 22,0 0-14,3 2-9,-5 4-12,0 2-8,-5 2-4,-5 1-6,-3 2 0,-4-1-4,0 2 0,-15-1-1,-6-3 5,-6-2-15,-3-2-50,-2-4-121,5-3-173,6-2-584</inkml:trace>
  <inkml:trace contextRef="#ctx0" brushRef="#br0" timeOffset="128986.3195">16080 6673 1408,'0'0'25,"0"0"87,0 0-15,72-23-92,-37 29-5,2 11-44,-6 4-122,-10 0-178,-16 1-485</inkml:trace>
  <inkml:trace contextRef="#ctx0" brushRef="#br0" timeOffset="129420.8861">14902 7442 395,'0'0'34,"-94"12"-31,40-4 35,-3 0 0,-4-1 56,0-1 36,7-1 12,11-3-4,14-2 25,15 0 16,10 0-21,4 0-15,11 0-43,39 0-32,36-2-14,42-7-7,38 0-8,19-3 6,13 0-37,-10 0 2,-23 3-1,-29 3-9,-33 3-12,-31 3-29,-29 0-25,-22 0-49,-21 7-43,-11 4-138,-27 2-123</inkml:trace>
  <inkml:trace contextRef="#ctx0" brushRef="#br0" timeOffset="129773.3972">15366 7645 1416,'0'0'45,"0"0"-30,0 0 34,0 0-24,-72 35-6,56-18-5,5 0 1,8-3-6,3-1 1,0 1 10,15-2 25,4 2 7,8 0 9,0 1 6,0 2-20,-4-2-21,-5 0 5,-5 1-25,-7 1-6,-6 0-4,0-2-3,-13-2-5,-13-4-7,-10-5-15,-3-4-28,0 0-6,6-14-8,14-6-85,15-5-259,4-4-566</inkml:trace>
  <inkml:trace contextRef="#ctx0" brushRef="#br0" timeOffset="129977.486">15371 7701 300,'0'0'1333,"0"0"-1326,0 0 103,0 0-4,0 0-64,0 0-26,81-41-16,-34 28-12,9-2-76,2-1-42,-2-5-303,3-1-757</inkml:trace>
  <inkml:trace contextRef="#ctx0" brushRef="#br0" timeOffset="131928.5441">16587 7371 1198,'0'0'106,"0"0"-26,0 0 65,0 0-83,0 0-16,0 0-29,11-17-17,-11 17-7,0 7-2,0-1 7,0 1-3,0 0 4,0-3-3,0 0 3,0-4 0,-1 2-4,-3-2 1,1 0 3,-2 0 0,1 0 1,0 0-5,4 0 5,0 0 3,0 0-1,0 0 2,0 0 0,0 0 3,0 0-6,0 0 4,0 0 0,0-2-1,0 2-1,0 0-3,0 0 0,0-3-2,0 0-9,0-3-71,0 1-200,4 0-336</inkml:trace>
  <inkml:trace contextRef="#ctx0" brushRef="#br0" timeOffset="133956.4396">16919 6951 891,'0'0'107,"0"0"-65,0 0 162,0 0-54,0 0-45,0 0-30,-13-52-33,13 52-20,0 0-14,0 13-6,0 12 3,0 12 3,0 9 15,0 3 3,0 2-3,3-2-4,1 0 2,-1 3-14,0-2-1,-2-1 2,0-4 2,-1-5-7,1-4 0,2-3-2,-1-3 7,4-3-2,0 0-3,0-4 3,2 1-1,0 0-1,3-3 0,1-3 5,8-3 8,8-1 3,18-3 12,17-2 7,19-6-14,25-3-12,7 0 1,14-14-14,3 0-19,-10 0-70,-14 3-87,-26 3-271</inkml:trace>
  <inkml:trace contextRef="#ctx0" brushRef="#br0" timeOffset="134933.8094">17459 6940 874,'0'0'144,"0"0"-59,0 0 147,0 0-102,0 0-89,0 0-33,-9 51-4,9-4 17,-2 1-5,1-5-7,1-4-8,0-5-1,0-9-2,7-9-8,13-13-34,7-3-2,5-20 32,-1-13 14,-3-5 8,-6-6 7,-6 2 10,-9 1 9,-5 6 7,-2 12 7,0 8-7,0 8-13,-1 7-15,-3 5-13,0 19-1,-1 11 1,3 10 4,2 0 1,0-3 1,0-1 3,4-4-9,-1-4 0,-3-5 0,0-6-1,0-9-17,0-7-115,5-6-86,7 0-162</inkml:trace>
  <inkml:trace contextRef="#ctx0" brushRef="#br0" timeOffset="135154.1799">17790 7031 702,'0'0'536,"0"0"-535,0 0 62,79 50 46,-56-25-39,-7 0-21,-5-5-24,-6 2-10,-5-6-15,0 0 0,-7-3-4,-13-3-60,-6-5-94,-3-5-153,4-1-227</inkml:trace>
  <inkml:trace contextRef="#ctx0" brushRef="#br0" timeOffset="135266.5407">17829 6952 1265,'0'0'50,"64"-71"71,-33 48-23,3 7-98,-2 10-11,-8 6-171,-6 0-350</inkml:trace>
  <inkml:trace contextRef="#ctx0" brushRef="#br0" timeOffset="135879.5656">18222 6694 1234,'0'0'84,"0"0"-82,0 0 36,0 0-33,0 0-4,0 0 7,0 45-2,12-32-1,3-6-1,-4-2 22,1-5 9,-1 0 13,-3-5 8,-1-9-15,-4-2-4,-3-3-18,0-1-9,-3 5-7,-9 2 5,1 5-8,-1 4-8,0 4-9,-3 6-39,3 15-58,-1 6-59,3 5-184,6 1-584</inkml:trace>
  <inkml:trace contextRef="#ctx0" brushRef="#br0" timeOffset="136108.98">18249 7243 1455,'0'0'58,"0"0"16,0 0 31,87-28-65,-51 28-36,3 0-4,-2 0-25,-3 3-125,-7-3-317</inkml:trace>
  <inkml:trace contextRef="#ctx0" brushRef="#br0" timeOffset="136329.3712">18625 6851 1506,'0'0'89,"0"0"-69,0 0 68,0 0-58,11 63 7,-8-15 35,1 3-27,-1-3-34,-1-5-11,2-3-2,1-1-41,2-4-60,3-7-84,5-7-258,5-12-522</inkml:trace>
  <inkml:trace contextRef="#ctx0" brushRef="#br0" timeOffset="136856.1821">18857 6939 1003,'0'0'280,"0"0"-235,64-34 143,-38 34-90,-2 9-68,-2 14-21,-6 8-5,-9 3-4,-7 3-3,0-1-1,-10-4-3,-4-4 2,4-5 3,6-10-3,4-6-5,1-7 2,20 0 8,7-9 5,3-9 2,-1-3-1,-5-3 5,-5-1-1,-4 2-5,-7 3 4,-3 6-6,-5 8 0,-1 6-3,0 0-10,-4 11-1,-5 9 11,0 4 0,5 1 0,4-3 0,0-2-1,2-5 1,13-5 0,1-6 3,2-4 4,-2 0 6,0-10 11,-2-7-2,-1-6-2,-4-2-3,-4-3-8,-4 2-2,-1 1-1,0 7-6,-1 7 0,-3 5-6,-1 6-18,-3 0-51,-2 8-110,-3 6-58,2 1-62,3-4-330</inkml:trace>
  <inkml:trace contextRef="#ctx0" brushRef="#br0" timeOffset="137167.7149">19321 6738 809,'0'0'282,"0"0"-270,0 0 124,0 0-85,0 0-41,0 0 17,13 54 1,4-40-2,4-5 7,0-7 13,1-2 4,-2 0-12,-3-9-1,-5-7 3,-5-3-4,-5-2-17,-2-3-6,0 4-4,-4 2-4,-3 8-5,-4 5-5,1 5-11,-1 0-33,-5 8-68,-2 9-42,-2 4-107,1 0-237</inkml:trace>
  <inkml:trace contextRef="#ctx0" brushRef="#br0" timeOffset="140174.1567">11927 8664 855,'0'0'115,"0"0"-53,0 0 145,0 0-62,0 0-25,0 0-29,-2 0-23,7-1-22,8-1-9,5-2-8,6 1-4,1-1-12,5-2-1,-1 1-8,-3-1-4,-5 3-6,-3-1-27,-4 3-28,0-3-57,-1 2-101,1 0-108,-5 2-191</inkml:trace>
  <inkml:trace contextRef="#ctx0" brushRef="#br0" timeOffset="140395.0531">11907 8757 1142,'0'0'126,"0"0"-9,0 0 48,0 0-70,0 0-45,77 0-26,-52-2-16,3-1-8,2 1-17,1-1-59,1-2-106,4-4-245,0-5-489</inkml:trace>
  <inkml:trace contextRef="#ctx0" brushRef="#br0" timeOffset="141629.1434">13118 8436 927,'0'0'360,"0"0"-304,0 0 96,0 0-26,0 0-71,0 0-28,15 1-25,-15 28-1,-5 9 4,-10 2 1,-4 0-3,0-3-3,3-3 1,5-5-3,6-4-3,5-8 0,3-7-7,16-4 8,8-6 1,8 0 3,8-9 0,2-10 3,1-1-3,-6-1-19,-8 3-64,-6 3-51,-8 2-78,-8 1-26,-10 0-32,0-2 18,-8 0 209,-9-3 43,3 2 199,2 0 98,4 4-40,2 4-27,4 5-53,0 2-85,2 2-41,-5 20-23,-4 14-3,-4 11 30,-3 7-22,4-1-12,1-2-15,2-6-6,6-9-4,3-9-49,1-8-35,17-9-72,5-10-204,1 0-241</inkml:trace>
  <inkml:trace contextRef="#ctx0" brushRef="#br0" timeOffset="142629.7414">13664 8561 421,'0'0'67,"0"0"-24,0 0 70,0 0-36,0 0-22,0 0 4,0-1 17,0 1-15,0 0-9,0 0-2,0 0-5,0 0-7,0 0-18,0 0-4,0 0-5,0 0-3,0 0 2,0 0-5,0 0-1,0-2-1,0 2 5,0 0 6,0 0 2,0 0 1,0-2-7,0 1 1,0 0 0,-3-1-1,2 0-4,0-1 6,-1 0 4,2-2 9,0-1 8,0-1 9,0-2-14,0 0-10,7-2-1,0 2-3,3 0 5,0 3 8,0 3-1,2 2-11,2 1 3,2 5-6,2 13-5,-3 6 0,-2 1-2,-8 7-3,-5 1 1,0 2-2,-10 0 2,-10-2-3,-1-3-2,-3-5-5,0-3-8,2-9-4,2-5 6,3-5-2,2-3 11,3 0 4,1-3 4,1-9-2,4-1 9,3-5 3,3 4 3,0-1 5,0 2-3,12 2 7,2 1 1,7 3-1,0 4-1,1 3-6,-2 0-4,0 2-6,-2 11-2,-3 0-5,0 3-1,-5 1 1,-1-3-2,-1 3 0,-3-3 3,-1 0-3,-1 1 0,0-2 3,-1-1-3,0-2-3,1-1-14,-2-2-17,0-3-3,1 0-14,2-4-54,5 0-93,0 0-142,3-6-176</inkml:trace>
  <inkml:trace contextRef="#ctx0" brushRef="#br0" timeOffset="142994.2211">14042 8607 980,'0'0'70,"0"0"35,0 0 65,0 0-89,0 0-31,0 0-8,23 31-14,-22-21-10,-1-1-9,0 1 0,0-4-9,0-2 2,-6-3 3,1-1 1,-1 0 3,1 0 2,2-4 12,2-5 8,1 1-1,0 1-11,0-1-7,0 3-3,0 0-9,4 1-8,1 1-24,4 1-86,0-1-132,2-1-298</inkml:trace>
  <inkml:trace contextRef="#ctx0" brushRef="#br0" timeOffset="143417.409">14269 8439 1105,'0'0'53,"0"0"-7,0 0 90,0 0-97,0 0-33,0 57 9,0-23 24,0-3-4,0-4-11,4-5-16,4-4 0,3-5-8,0-4 1,3-7 0,0-2 4,3 0 8,0-12-13,-1-5 10,-3-4-8,-1-2-2,-1-2 2,-4-2-2,-3 1-4,-1 3 3,-3 8 1,0 8 5,0 5 17,0 2 7,0 3-15,0 14-13,0 8 10,0 8 26,0 3 0,0 2-18,0 3-7,0-3-7,0-1-5,0-5-2,2-7-36,10-5-58,5-8-100,4-7-163,0-5-248</inkml:trace>
  <inkml:trace contextRef="#ctx0" brushRef="#br0" timeOffset="143932.8993">14714 8497 953,'0'0'51,"0"0"52,0 0 59,0 0-75,0 0-37,0 0 1,17-55-15,-13 49-5,1-1 0,0 2-14,-1 1 7,1 0-14,1 4 3,4 0 8,5 4-9,4 15 7,5 9-9,-2 6 7,-5 1-4,-10 2-13,-7 0 2,-4-4-5,-14 0-2,-5-5-13,-2-7-15,0-5-16,-1-8-6,1-7 8,6-1 33,4-1 14,7-12 7,5-4 26,3-1 20,0 1-14,7 2 6,5 3-1,5 8-14,-1 1-3,3 3-6,-1 2-6,0 9-9,-1 4 3,0 1-8,-1 2 0,0 0-1,2 0 0,0-2-19,-2 3-23,1-2-52,-3-3-129,-3-4-160,0-6-435</inkml:trace>
  <inkml:trace contextRef="#ctx0" brushRef="#br0" timeOffset="146245.252">19462 7253 975,'0'0'377,"0"0"-348,0 0 137,0 0-46,0 0-60,82-40-23,-53 38-15,5 0-22,3 1 0,-1 0-25,-1-1-38,-1 0-136,-3-5-279</inkml:trace>
  <inkml:trace contextRef="#ctx0" brushRef="#br0" timeOffset="146544.4874">20022 6939 1334,'0'0'59,"0"0"14,0 0 51,0 0-112,0 0-8,-5 76 9,3-27 12,2-4-14,2-10 2,10-6 0,4-10-11,2-6 0,2-7 6,1-6 0,0-6 14,1-13-8,-3-9 13,-3-8-9,-8-3-10,-8-2-3,0 5-5,-17 7-12,-6 9-6,-8 11-17,-5 9-24,-9 5-84,-9 17-135,-5 7-245</inkml:trace>
  <inkml:trace contextRef="#ctx0" brushRef="#br0" timeOffset="147938.2453">9360 7361 1057,'0'0'80,"0"0"-45,0 0 57,0 0 52,0 0-60,0 0-71,46-26-7,-43 58 4,-1 11 14,-2 8 4,0 6 2,-2 4-5,-1-1-3,-1 0-4,2-4-4,2-3-4,0-8-2,0-5-4,8-7 6,8-6 11,7-5 18,10-4-5,9-3-4,11-5 9,11-4-21,8-6-8,3 0-10,-1 0-13,-6-4-50,-10-5-38,-12-2-120,-10-3-252</inkml:trace>
  <inkml:trace contextRef="#ctx0" brushRef="#br0" timeOffset="148283.142">9968 7481 1349,'0'0'22,"0"0"8,0 0 31,0 0-40,0 0 10,-38 74 6,36-37-24,2-7-12,6-7 0,7-6-2,3-6 1,0-8 0,1-3 3,1-4 19,-2-14 9,0-6-6,-5-3 7,-7 0-13,-4 2-3,0 4-8,-8 4-6,-9 6-2,4 5-1,1 4-4,1 2-12,2 0-50,-1 11-91,4 3-151,1 3-397</inkml:trace>
  <inkml:trace contextRef="#ctx0" brushRef="#br0" timeOffset="158557.1357">15371 8384 1099,'0'0'250,"0"0"-230,0 0 94,0 0-23,0 0-60,0 0-18,0 0-4,-11 91 14,-1-39-2,-2 6-7,-1 4 1,2 2-2,1-1-4,3 0-2,3-2-3,2-4 2,4-5-3,0-6 3,0-8-1,3-9 1,4-4-1,2-5 8,2-5-1,3-3 1,6-2 21,12-3-4,13-2 4,18-3 1,13-2 2,15 0-6,14 0-17,9 0-8,11-2 4,6 1-8,-5-3 3,-5 4-5,-16 0-1,-19 0-48,-20 3-39,-23 3-32,-12-2-13,-14-4-258,-11-6-328</inkml:trace>
  <inkml:trace contextRef="#ctx0" brushRef="#br0" timeOffset="159315.8504">15726 8648 785,'0'0'72,"0"0"69,0 0 50,0 0-63,0 0-52,0 0-13,0 0-7,0 0-7,1 0-12,6 0-6,7 0-5,6 0-2,8 0 6,4 0-7,4 0-2,-1 2-10,-1-2-1,-7 0-8,-4 3-2,-6-2-4,-4 0-29,-2-1-46,-1 0-176,2-8-149</inkml:trace>
  <inkml:trace contextRef="#ctx0" brushRef="#br0" timeOffset="159735.8427">16099 8478 1054,'0'0'77,"0"0"-31,0 0 86,0 0-66,84-22-19,-53 20-14,0 0-1,-3-1-3,-4 3 4,-8-2-7,-2 2-11,-5-2-3,-3 2-6,-1 0 3,-5 0 4,0 0 0,0 0 0,0 9-8,2 14 5,1 10 14,-3 11 8,0 4-6,0 2-16,0-1-4,-7-4-5,0-5-1,2-7-2,1-4-5,2-6-20,2-5-13,-1-5-57,0-4-77,-3-7-66,-2-2-52,-1-1-221</inkml:trace>
  <inkml:trace contextRef="#ctx0" brushRef="#br0" timeOffset="160133.7011">16201 8724 1010,'0'0'48,"0"0"67,0 0 25,0 0-82,0 0-23,85-65-12,-45 50 4,4-1-8,0 0-9,0-1-3,-3 1-3,-1 0-4,-5 4-1,-3 0 1,-6 4-3,-8 2-3,-5 2-1,-6 4 4,-7 0 1,0 0-16,-2 0-42,-12 2 32,-1 14 21,1 3 4,7 8 2,7 4 1,4 0 10,15-3 36,8-2 16,2-3 4,-2-6 7,-6-1-11,-7-3-37,-8 0-14,-6-3-11,0 0-2,-10 0 0,-11-5-18,-6-5-64,-3 0-91,3-8-203,4-14-556</inkml:trace>
  <inkml:trace contextRef="#ctx0" brushRef="#br0" timeOffset="160507.0855">16722 8483 1012,'0'0'225,"0"0"-215,73-17 83,-53 17-38,-1 0-39,-6 3-14,-3 4-2,-1 4-4,-3 0-11,-4 5 6,-1-2 9,-1 1 6,2-3-6,3-1 0,2-5 5,6-3-1,3-3 11,5 0 7,2-12-12,0-5 2,-6-4-6,-5-3 7,-6-2 12,-6 3 18,0 5-19,-2 3-16,-10 5-8,0 8-7,-2 2-5,-1 0-21,-3 12-24,-1 4-7,0 1-50,3 1-27,5-3-28,10-3-76,1-5 29,16-4-260</inkml:trace>
  <inkml:trace contextRef="#ctx0" brushRef="#br0" timeOffset="161109.636">17462 9011 853,'0'0'320,"0"0"-131,0 0 26,0 0-101,0 0-43,0 0-29,-61 53 18,12-7-9,-7 7-19,-1 6-26,-2 2-6,2 2 0,5-2-11,9-5-26,17-11-36,11-12-20,15-17-38,17-13-99,24-6-43,14-24-186</inkml:trace>
  <inkml:trace contextRef="#ctx0" brushRef="#br0" timeOffset="161333.4204">17498 9220 662,'0'0'158,"41"-56"69,-34 41 70,-7 7-96,0 5-75,0 3-37,0 0-32,-2 9-16,-9 14 10,-3 9 9,-5 9-17,-5 7-30,-6 2 9,-10 5-22,-5 1 0,0 0 0,2-5 0,7-9-55,12-12-20,7-13-60,13-11-53,4-6-179,7-6-81</inkml:trace>
  <inkml:trace contextRef="#ctx0" brushRef="#br0" timeOffset="175657.4073">3287 1672 1245,'0'0'164,"0"0"-164,0 0 0,0 0 17,2 77 25,-2-45-11,0 0-2,0-3-17,0 0-8,5-6-3,1-8-2,2-3-37,3-10-67,3-2-54,-1-11-115,1-15-328</inkml:trace>
  <inkml:trace contextRef="#ctx0" brushRef="#br0" timeOffset="175814.6156">3182 1540 1240,'0'0'40,"0"0"-34,0 0 83,0 0-35,0 0-54,0 0-11,9-20-86,-2 29-184,0 0-286</inkml:trace>
  <inkml:trace contextRef="#ctx0" brushRef="#br0" timeOffset="176047.0469">2973 1785 1050,'0'0'177,"0"0"-166,-5 84 35,5-52 30,2-4-59,14-2-1,0-4-16,10-4-6,7-7-50,7-9-108,2-2-49,3-9-79,-5-14-70</inkml:trace>
  <inkml:trace contextRef="#ctx0" brushRef="#br0" timeOffset="176263.0326">3433 1559 558,'0'0'236,"0"0"-108,49-61 25,-33 56-6,0 5-48,3 5-43,1 17-19,0 9 26,-4 9-2,-6 5-15,-10 4-17,0 4-1,-7-2-10,-12 4-16,-6-4 4,-2-2-6,-5-5-40,3-7-116,-8-9-178,1-9-360</inkml:trace>
  <inkml:trace contextRef="#ctx0" brushRef="#br0" timeOffset="177275.3906">2542 8862 1291,'0'0'68,"0"0"-11,0 0 36,0 0-62,0 0-10,0 80 48,0-34-32,0-5-21,-1-4-14,-5-8 0,2-8-2,4-9-54,0-12-169,18-3-174,9-21-522</inkml:trace>
  <inkml:trace contextRef="#ctx0" brushRef="#br0" timeOffset="177455.4188">2738 8841 1247,'0'0'178,"0"0"-158,0 0 126,0 0-84,0 0-46,0 0 7,39 47 6,-36-15-19,-3 0-10,0-2-1,0-1-28,-10-6-74,-1-8-139,-3-11-215</inkml:trace>
  <inkml:trace contextRef="#ctx0" brushRef="#br0" timeOffset="177642.9278">2721 8606 1275,'0'0'149,"0"0"-77,0 0 97,0 0-111,0 0-41,0 0-17,20-48-14,-16 57-32,3 9-98,-7 2-146,0 0-255</inkml:trace>
  <inkml:trace contextRef="#ctx0" brushRef="#br0" timeOffset="177852.3517">2535 8575 1230,'0'0'127,"0"0"-14,0 0 45,0 0-111,0 0-37,0 0-10,8-14-8,-6 19-65,0 6-132,0 6-63,3-4-134,-5-1-310</inkml:trace>
  <inkml:trace contextRef="#ctx0" brushRef="#br0" timeOffset="178092.7048">2368 8701 950,'0'0'120,"0"0"-75,0 0 74,0 0-48,4 58 0,-4-26-9,0 0-43,0 1-11,0-4-8,0-2-16,14-4-115,4-8-184,4-5-328</inkml:trace>
  <inkml:trace contextRef="#ctx0" brushRef="#br0" timeOffset="178631.7686">2351 8791 1106,'0'0'58,"0"0"-2,16 67 136,-2-29-80,0 8-18,-3 4-33,-4 2-42,-5-3-8,0-4-11,-2-5 0,3-6-1,3-9-16,6-6-31,12-11-71,11-8-49,13-4-65,8-19-183,-1-9-219</inkml:trace>
  <inkml:trace contextRef="#ctx0" brushRef="#br0" timeOffset="178894.1987">3193 8627 384,'0'0'938,"0"0"-874,0 0-29,0 0 83,64 106 35,-50-40-70,-9 5-45,-5-1 7,-7-2-31,-14-3-14,-2-5-1,-2-8-36,2-8-46,5-9-77,5-18-276</inkml:trace>
  <inkml:trace contextRef="#ctx0" brushRef="#br0" timeOffset="181552.8254">4934 8835 964,'0'0'81,"0"0"-36,0 0 93,0 0-75,0 0-23,-13 92 59,4-37-32,-2 1-39,1-3-17,3-4-11,5-5-2,2-6-85,11-10-163,10-12-257</inkml:trace>
  <inkml:trace contextRef="#ctx0" brushRef="#br0" timeOffset="181881.5041">5159 8928 163,'0'0'1017,"0"0"-963,0 0 62,0 0-57,0 0-36,0 0 14,0 95 6,0-51-30,0-4-9,2-9-3,8-11-2,1-7 0,1-8 0,-1-5 1,3-5 3,2-18 10,0-11-4,-1-6-2,-6-6 13,-6-2 1,-3 0-6,0 4-7,-12 9-5,-3 10-3,1 14-4,0 11-12,0 0-12,1 16-35,4 8-41,3 2-91,6 0-55,0-4-143</inkml:trace>
  <inkml:trace contextRef="#ctx0" brushRef="#br0" timeOffset="182173.0629">5533 8778 1013,'0'0'151,"0"0"-113,0 0 86,0 0-71,18 73 33,-13-14 17,0 13-50,-1 5-15,-2 6 1,0 0-17,1-3 2,3-6-15,3-8-3,5-10-4,9-9 4,6-12-5,10-13-1,9-10 0,8-12 5,2 0-5,-1-10-4,-5-8-40,-6-4-92,-6-4-146,-3-4-368</inkml:trace>
  <inkml:trace contextRef="#ctx0" brushRef="#br0" timeOffset="182610.7822">6006 8814 908,'0'0'186,"0"0"-150,0 0 136,0 0-34,-2-57-73,18 54-30,7 3-23,1 1-6,-3 16-1,-7 2-5,-5 7-1,-9 2-2,-3 6-1,-17-1-1,-1-1-14,3-1 5,9-9 4,7-6 8,2-6 2,3-2 0,10-1 25,7 1 20,-4 0 0,-2 1-4,-5 3-26,-9 3-15,0 4 4,-25 1-3,-9 2-1,-5-7-21,3-5-62,6-8-57,12-2-25,15-15-62,3-10-97,27-8 78,11-3-24</inkml:trace>
  <inkml:trace contextRef="#ctx0" brushRef="#br0" timeOffset="182893.2038">6301 8912 617,'0'0'209,"0"0"-105,0 0 82,17 61-30,-17-29-55,0-1-29,4-1-20,6-5-26,5-6-6,4-5-1,3-9-5,1-5 14,2 0 2,0-16 5,-5-6-3,-7-6-2,-7-2-1,-6-5-7,-2 1-8,-19 0-14,-4 6-3,-2 5-9,4 8-29,10 10-15,6 5-46,5 0-88,2 7-95,0 0-54,13-1-136</inkml:trace>
  <inkml:trace contextRef="#ctx0" brushRef="#br0" timeOffset="183164.374">6703 8688 916,'0'0'219,"33"-62"-158,-29 46 137,-4 11-67,0 5-60,-13 5-65,-2 20-6,1 5 0,3 6 0,8-2 0,3-7-2,0-10-3,7-6 0,4-8 5,1-3 1,1-6 9,-3-11 3,-4-5 14,-3-4-11,-3 1-1,-3 2-8,-6 6-7,0 8-5,0 8-28,1 1-55,2 22-163,-1 5-56,3 7-248</inkml:trace>
  <inkml:trace contextRef="#ctx0" brushRef="#br0" timeOffset="183972.3221">6716 9402 132,'0'0'122,"0"0"-50,0 0 36,0 0-16,0 0-21,0 0 7,-11 0-16,9 0-13,0 0-5,-3 0-10,0 0-2,1 0 0,1 0 3,-1 0 9,4 0 18,0 0 15,0 0 13,0 0 0,0 0-8,18-1-28,14-3-13,14-2-6,13-2 6,4-2-16,-4 0-24,-4 3-1,-12 2-29,-11 3-133,-12 1-179,-6-2-206</inkml:trace>
  <inkml:trace contextRef="#ctx0" brushRef="#br0" timeOffset="184166.7992">6916 9269 1366,'0'0'88,"0"0"91,0 0-52,0 0-65,0 0-33,0 0-9,-11 81 27,11-28-13,0 3-23,0 1-11,-4 1-1,2-4-43,2-9-55,4-11-23,23-18-168,11-16-319</inkml:trace>
  <inkml:trace contextRef="#ctx0" brushRef="#br0" timeOffset="184432.6869">7527 9106 911,'0'0'530,"0"0"-509,0 0 76,0 0-14,0 0-57,0 0-2,11 97 19,-13-42-15,-7-1-10,-1-3-10,6-4-8,4-5-5,0-5-38,14-7-39,4-5-118,7-15-114,5-10-270</inkml:trace>
  <inkml:trace contextRef="#ctx0" brushRef="#br0" timeOffset="184747.9194">7795 9216 813,'0'0'262,"0"0"-147,0 0 98,0 0-146,0 0-57,0 0 20,-21 90 7,21-42-20,0-1-6,12-6-2,9-5-7,0-11-2,1-9 1,1-12 3,-3-4 4,-2-9 0,-4-12 28,-3-7 3,-7-3-17,-4-2-3,-1 3-5,-13 6-11,-4 6-3,-1 7 0,-1 11-4,1 0-6,1 15 3,2 8-15,5 4-45,2 1-82,2-3-198,5-7-339</inkml:trace>
  <inkml:trace contextRef="#ctx0" brushRef="#br0" timeOffset="185424.194">8194 9046 866,'0'0'173,"-17"-54"21,12 42-27,3 7-49,2 5-37,0 25-70,0 21-9,5 21 36,2 15 0,-1 3-12,-3 4-12,-3-1-6,2-11 3,3-10-7,6-12-3,9-14 7,8-6-6,11-7-2,6-9 3,7-10-3,-2-7-1,3-2-4,-6-11-47,-5-7-95,-8-6-193,-9-2-311</inkml:trace>
  <inkml:trace contextRef="#ctx0" brushRef="#br0" timeOffset="185632.9007">8459 9332 642,'0'0'820,"0"0"-814,0 0 44,0 0 12,83-15-39,-49 15-20,4 2-3,1 2-63,0-2-176,-1-2-215</inkml:trace>
  <inkml:trace contextRef="#ctx0" brushRef="#br0" timeOffset="186021.1905">8856 9169 936,'0'0'220,"0"0"-177,0 0 130,47-63-69,-20 56-43,3 7-29,-2 0-18,-8 12-11,-6 12-3,-10 7-3,-4 5-3,-11 4-6,-15-1-15,-3-2-18,-1-6 2,14-10 17,10-6 24,6-8 2,16-3 23,11-2 42,0 0 18,-6 0-17,-8 3-25,-8 2-32,-5 4-9,0 3-5,-22 4-3,-11 0-3,-3-3-47,-3-6-40,6-7-32,9-2-34,11-16 11,13-9-91,2-4-88,23-3-152</inkml:trace>
  <inkml:trace contextRef="#ctx0" brushRef="#br0" timeOffset="186327.6431">9212 9247 1244,'0'0'85,"0"0"-27,0 0 25,0 0-27,-2 60 6,-2-33-35,4 0-13,0-6-1,11-4-9,6-6-1,1-6 2,-1-5 6,0 0-1,-3-8 17,-4-10 6,-1-4-12,-8-6-1,-1 0-11,-3 0-9,-12 6-7,3 8-12,-2 4-12,8 8-22,1 2-50,3 0-88,2 0-95,0 5-63,2-4-150</inkml:trace>
  <inkml:trace contextRef="#ctx0" brushRef="#br0" timeOffset="186597.2704">9511 8971 819,'0'0'124,"0"0"16,0 0 3,0 0-74,0 0-47,0 0 8,-16 40 14,16-17-3,12-4-6,3-6-4,1-5 0,-5-6 0,-2-2 2,-4 0 5,-3-7 9,-2-7-11,0-5-26,-4-2-10,-7 0-1,2 6-6,2 3-27,2 9-61,4 3-69,1 0-175,0 9-328</inkml:trace>
  <inkml:trace contextRef="#ctx0" brushRef="#br0" timeOffset="190174.96">7724 9256 4,'0'0'72,"0"0"18,0 0-30,0 0-5,0 0-23,0 0-11,0 0-9,9 0-8,-8 0-2,0 0-2,2 0-1,0 0 0,1 0 1,-1 0 0,1 0 1,2 0-1,-3 0-8,3 0-22,-3 0-39</inkml:trace>
  <inkml:trace contextRef="#ctx0" brushRef="#br0" timeOffset="190447.0372">7724 9256 389</inkml:trace>
  <inkml:trace contextRef="#ctx0" brushRef="#br0" timeOffset="191057.0569">7724 9256 389,'39'11'117,"-39"-11"-55,-1 0 45,0 0-27,1 0-24,0 0-5,0 0 18,0 0 7,0 0 5,0 0 4,0 0-1,0 0-21,0 0-13,0 0-28,0-6 10,0-1-10,0-2 3,0 0-6,0-1-11,2 2 7,2-1 8,-1 0-18,0 0 1,0 2 9,0-1-7,-1-1 1,0 2-3,3-2-2,0 2 6,-1-1-7,3 1 0,-3 0 0,1 0-1,0-1 0,-1 1 2,2 0-2,1-2 4,1 0-6,1 0 3,0 1-1,-2 1 0,-1 2 4,0 1-4,0 0-1,-2 0 1,3-1-1,0 1-1,0 0 4,0 0 0,-3 0 2,2 2-2,-1-2 3,-3 2-2,1 1-3,-2 1-2,0-2 2,0 1-1,1 0-1,0-1 0,0 2 0,-1 0 0,-1 0-1,0 0-1,0 0-1,0 0 2,0 0-4,0 0-1,0 0-8,0 0 2,0 0-5,0 0-4,0 0 3,0 0-1,0 0-4,-3 0-6,-1 0 10,-3 4-9,0 2-15,-2 1-47,2-3-157,3-2-418</inkml:trace>
  <inkml:trace contextRef="#ctx0" brushRef="#br0" timeOffset="207652.9974">3478 10454 645,'0'0'443,"0"0"-396,0 0 115,0 0 2,0 0-57,0 0-54,0 0-8,-3-36-30,17 32-3,9-3-2,6 1-8,4-3-1,1 2-1,-2 1-29,-5 1-67,-2 1-105,-8 2-117,-7 2-176</inkml:trace>
  <inkml:trace contextRef="#ctx0" brushRef="#br0" timeOffset="207803.2038">3517 10470 967,'0'0'185,"0"0"-39,0 0 19,0 0-53,0 0-58,0 0-36,13 0-18,12 0-5,9 2-47,10-2-164,3 0-258</inkml:trace>
  <inkml:trace contextRef="#ctx0" brushRef="#br0" timeOffset="208688.2496">3707 10153 1288,'0'0'109,"0"0"-83,62-3 46,-23 29 13,0 12-3,-8 13-23,-13 10-20,-15 7-16,-3 7-15,-27 1-4,-12-4-3,-9-5-1,0-10-8,1-13-44,4-16-55,5-18-115,10-10-234</inkml:trace>
  <inkml:trace contextRef="#ctx0" brushRef="#br0" timeOffset="215278.4889">19799 10125 436,'0'0'70,"0"0"-9,0 0 86,0 0-11,0 0-26,0 0-38,0 0 0,-50-43 19,50 30-28,0-2-10,0 0-4,11 0-8,8 3-25,8 4 4,6 8-7,4 2-5,-1 15-3,-3 11-4,-10 6-2,-11 3 1,-12 3-5,0-1-5,-17-2-20,-4-7 8,1-9-10,6-10 15,5-10-8,7-1 25,2-16 6,0-12-6,9-9 4,7-5 6,3-3 6,-4 2 3,-4 5 4,-5 8-2,-6 8 10,0 13-6,0 6-10,0 3-15,0 12-14,1 19 11,6 11 3,4 4 10,-1 4-3,1-8 2,-2-6 4,-2-7-10,3-10 0,0-5-2,0-5-2,1-7-11,4-2-29,1 0-37,5-8-127,-2-8-81,1-2-163</inkml:trace>
  <inkml:trace contextRef="#ctx0" brushRef="#br0" timeOffset="215489.0827">20198 10146 971,'0'0'104,"0"0"34,0 0 30,0 0-74,0 0-58,88-15-20,-58 11-16,-1 3-23,-6 1-134,-6 0-210,-7 0-295</inkml:trace>
  <inkml:trace contextRef="#ctx0" brushRef="#br0" timeOffset="215622.1095">20222 10296 744,'0'0'483,"0"0"-421,0 0 51,0 0 5,0 0-82,0 0-36,89 0-152,-52-6-266</inkml:trace>
  <inkml:trace contextRef="#ctx0" brushRef="#br0" timeOffset="216484.1291">20124 8550 532,'0'0'190,"5"-80"-82,12 45 29,0 8 46,4 11-66,-1 7-45,3 9-25,7 6-18,3 21-14,-2 6 2,-6 8-9,-14 1-8,-11 1-1,-2-1-6,-15-2 5,-5-6-22,3-10-16,6-13-9,6-11 14,7-4 35,0-26 7,18-12-6,7-8 5,5-3 17,0 0 7,-4 6 14,-9 9-11,-4 12 17,-9 13-9,-3 9-1,-1 4-40,0 14-7,0 16 5,-7 14 2,-2 8 4,0 0-2,2-4-1,4-7-1,3-10-2,0-8-22,10-11-46,15-10-26,6-2-131,2-8-188</inkml:trace>
  <inkml:trace contextRef="#ctx0" brushRef="#br0" timeOffset="216636.7955">20643 8601 1181,'0'0'182,"75"-32"-176,-31 21 61,3 1-15,-5 8-52,-7 2-65,-11 0-211,-10 0-398</inkml:trace>
  <inkml:trace contextRef="#ctx0" brushRef="#br0" timeOffset="216825.6187">20765 8407 1463,'0'0'57,"0"0"-51,0 0 44,-7 88 36,-1-36-23,1-1-33,1-4-24,3-4-6,3-6-2,3-7-45,14-6-95,7-10-200,5-10-404</inkml:trace>
  <inkml:trace contextRef="#ctx0" brushRef="#br0" timeOffset="217042.7508">21079 8504 958,'0'0'426,"22"54"-426,-13-7 63,-9 5 66,0 4-37,-11-3-42,-8-5-44,-2-9-3,3-9-3,1-5 0,0-10-35,-1-10-55,-2-5-89,6-24-107,5-14-344</inkml:trace>
  <inkml:trace contextRef="#ctx0" brushRef="#br0" timeOffset="217169.7365">21079 8231 1002,'0'0'82,"68"-48"-78,-36 41-4,-4 7 0,-3 1-28,-5 14-300</inkml:trace>
  <inkml:trace contextRef="#ctx0" brushRef="#br0" timeOffset="217564.6094">21317 8350 778,'0'0'448,"0"0"-437,0 0-6,25 57 56,-20-32-24,2 0-24,1-5-13,1-6 0,1-6 1,3-4 1,4-4 4,-1-2 4,2-16-3,0-5 1,-5-3 2,-1 0 11,-3 9 18,-3 5 6,-3 7 7,2 5-22,4 21-30,5 20 3,4 15 11,-4 15-5,-7 7 10,-7 6-4,-5-2-11,-18-6-1,-5-9-1,-1-19-4,8-15 2,7-18 0,6-12 1,2-8 7,2-28 31,2-15-13,2-17-17,7-12-9,16-10 0,4 0-14,2 1-48,1 17-69,1 16-200,1 21-264</inkml:trace>
  <inkml:trace contextRef="#ctx0" brushRef="#br0" timeOffset="218055.0891">22109 8334 1330,'0'0'145,"0"0"-145,0 0-3,0 0 2,0 0-6,0 0-13,46 71-137,-46-31-217,0 5-373</inkml:trace>
  <inkml:trace contextRef="#ctx0" brushRef="#br0" timeOffset="218204.3229">22070 8833 1379,'0'0'85,"0"0"-53,0 0 69,0 0-36,-20 64-50,-10-32-15,-11 4-16,-11-3-141,-3-7-198,7-12-783</inkml:trace>
  <inkml:trace contextRef="#ctx0" brushRef="#br0" timeOffset="218711.969">22682 8437 1070,'0'0'151,"0"0"-94,0 0 84,80-23-66,-44 48-35,3 9-13,-4 5-9,-10 1-10,-10 0-8,-10 0-4,-5-2-2,0-7-17,-5-11-14,-2-9-2,1-9 24,0-2 15,2-15 24,0-13 5,2-10-7,2-5 8,6 0-22,11 3 2,5 5-10,7 6-19,6 8-61,4 9-58,3 6-179,-4 5-242</inkml:trace>
  <inkml:trace contextRef="#ctx0" brushRef="#br0" timeOffset="218983.1145">23278 8292 515,'0'0'683,"0"0"-617,0 0 63,0 0-39,0 0-88,5 56-2,-16 12 44,-1 7-11,5 5-1,3-1-2,4-3-8,0-5-7,0-12-6,14-11-1,3-8 4,8-7-3,7-8 2,10-5 5,15-7-5,9-6-1,10-7-10,0 0-14,-6-3-101,-14-11-212,-11-4-619</inkml:trace>
  <inkml:trace contextRef="#ctx0" brushRef="#br0" timeOffset="220069.4457">23611 8422 1079,'0'0'150,"0"0"-101,0 0 82,0 0-67,0 0-64,0 0-2,-3 86 2,0-36 17,3-1-11,0-6 1,8-7-7,8-7-1,4-8 0,1-10 2,4-8 5,2-3 0,1-16 9,0-14 1,-1-11-7,-8-7-5,-7-6 1,-12-3-5,0-2-8,-14 6 1,-9 10 7,-2 16-11,3 12 0,2 13-2,3 2-2,4 11 15,1 13 0,6 3 1,6 1 11,0-1 7,11-4-3,12-4-10,13-2-6,12-3-1,9-5-96,0-5-282</inkml:trace>
  <inkml:trace contextRef="#ctx0" brushRef="#br0" timeOffset="222914.0169">20809 10191 390,'0'0'154,"0"0"-103,-8-57 54,6 36 45,1 0-23,1 1-34,0 2 10,0 6 4,9 5-16,9 5-17,12 2-45,7 14-4,8 11 3,-3 9-8,-8 5-10,-10 0-10,-12-2 2,-9-1-4,-3-4-4,-7-5-17,-10-6-14,1-9 9,0-9 14,2-3 14,4-12 6,2-12 8,4-9 9,4-3 10,5-2 1,15-2-14,5 2-2,9 3-3,2 6-15,3 10-7,1 6-52,-1 11-107,-4 2-224,-3 4-330</inkml:trace>
  <inkml:trace contextRef="#ctx0" brushRef="#br0" timeOffset="223624.851">21447 10024 1256,'0'0'54,"0"0"-33,0 0 81,0 0-63,0 0-37,-64 25 3,47 20 1,9 8 7,8-2-7,0-4-1,15-9-5,9-9-5,4-7 1,3-12-13,0-10 7,0 0 9,-4-17 1,-6-9 5,-4-1 2,-6 0-1,-5 5 2,-5 6 6,-1 10 3,0 6-8,0 0-9,0 16-23,4 8 19,3 5 4,3-1 2,4-5 1,1-6-1,2-8-2,0-7 0,0-2 9,0-6 2,-4-12 1,-5-4-1,-4-5 8,-4 1-11,-1 0-8,-13 5-6,-3 7-11,2 5-19,1 7-6,4 2 13,5 0-5,5 0 7,0 0 5,15 0 22,13-2 0,10-7 22,7-7 6,2-1 23,-5-2-6,-10 0-18,-7 1-12,-7 0-9,-9-4-2,-5 0-4,-4 0-25,-3 2-28,-13 8 17,-3 8-5,0 4 22,2 6 5,3 15 14,8 9 1,6 7 17,0 3 28,18 0 23,4-1-4,-3-5-17,-2-3 1,-5-4-18,-7-1-24,-5-1-7,0-4-3,-4-2-4,-5-6-32,-1-6-80,3-7-83,7-13-152,0-16-506</inkml:trace>
  <inkml:trace contextRef="#ctx0" brushRef="#br0" timeOffset="223948.2396">22218 10072 949,'0'0'246,"0"0"-233,0 0 74,0 0 40,0 0-125,0 0 6,16 89-3,-23-43-1,7-4 1,0-8-2,16-5 5,7-9 1,4-9 10,3-11 21,0 0-7,-4-19-2,-3-8 4,-7-4 1,-7-7-14,-8-6-16,-1-4-6,-15 4-10,-11 8-8,-1 13-10,0 15 8,3 8-1,3 12 7,3 13 12,3 6-1,8 2 1,7-1-3,0-4-16,11-3-71,7-4-128,2-6-191</inkml:trace>
  <inkml:trace contextRef="#ctx0" brushRef="#br0" timeOffset="224726.5697">19893 10835 456,'0'0'337,"0"0"-296,0 0 28,0 0 10,0 0-40,0 0 14,-23 78-11,41-54-21,5-2-3,1-7-10,2-7-8,0-6-1,-2-2 1,-4-4 8,-2-12 3,-6-3 4,-1-1 17,-4 2 1,-5 6 7,0 6 5,-2 6-14,1 2-31,8 24 12,6 18-12,6 11 34,2 9-3,-2 3-23,-6-1 20,-6-3-2,-9-5-8,0-12-6,-9-12 7,-5-12-1,3-10-6,-1-11 2,-3-1-5,-2-16 3,-2-12-8,3-14-4,7-12-20,9-9-27,2-6-40,19 1-46,13 12-85,11 12-262</inkml:trace>
  <inkml:trace contextRef="#ctx0" brushRef="#br0" timeOffset="224906.9385">20605 11007 884,'0'0'341,"0"0"-314,61-16 81,-38 9 2,-5 4-91,-6 3-19,-5 0-56,-7 8-152,-8 9-119,-16 3-72</inkml:trace>
  <inkml:trace contextRef="#ctx0" brushRef="#br0" timeOffset="225034.3858">20552 11135 730,'0'0'250,"0"0"-170,0 0 33,82 5-110,-32-5-3,6 0-431</inkml:trace>
  <inkml:trace contextRef="#ctx0" brushRef="#br0" timeOffset="225492.9166">21169 10937 780,'0'0'180,"0"0"-27,0 0 40,0 0-54,73-50-72,-29 57-20,5 18-8,-4 7 0,-7 3-17,-11 3-9,-12 0-13,-10-2-3,-5-1 0,-9-4-11,-8-6-26,-1-12-18,2-9 3,3-4 33,4-23 22,6-11 19,3-10 0,10-8 10,13-5-12,8 1 4,4 6-11,1 12-10,5 11-11,0 15-60,1 10-66,-3 2-153,-5 12-86,-6 4 28</inkml:trace>
  <inkml:trace contextRef="#ctx0" brushRef="#br0" timeOffset="225859.8793">21811 10882 184,'0'0'604,"0"0"-463,0 0-31,0 0-62,0 0-26,-71 11-15,53 11 2,9 4 17,9 4 0,4 0 36,22-1 32,4-4-3,2-2-11,-4-4-2,-5 0-24,-7 0-30,-7-2-15,-5 0-9,-4-4-12,0-2-49,-17-8-51,-2-3-8,-1-7-35,8-17 14,10-4 58,2-3 83,19 0 73,12 2 55,5 5 9,2 5-11,-2 9-21,-2 10-31,-4 0-33,-5 19-25,-4 4-9,-7 4-4,-7 2-3,-6-2 0,-1-1-5,0-4-31,-7-4-66,-3-8-95,-1-10-150,2 0-454</inkml:trace>
  <inkml:trace contextRef="#ctx0" brushRef="#br0" timeOffset="226001.5474">22090 10835 1047,'0'0'129,"0"0"-124,0 0 0,74-34-5,-60 50-99,-4 9-148,0 2-293</inkml:trace>
  <inkml:trace contextRef="#ctx0" brushRef="#br0" timeOffset="226295.4534">22248 11031 784,'0'0'498,"0"0"-428,64 7 62,-46 2 9,-4 6-88,-4 5-44,-2 1-3,-6 1-5,-2 1-1,0-5-18,-6-4-39,-1-7-23,1-7-4,4 0 77,2-16 7,0-8 29,11-5 48,12 0-21,5 3-5,1 6 6,-4 8-10,-5 5-12,-5 7-16,-2 0-19,0 19-6,0 6-3,-2 7-15,-3 3-32,-2 2-40,2 0-85,4-6-212,6-14-324</inkml:trace>
  <inkml:trace contextRef="#ctx0" brushRef="#br0" timeOffset="226625.5043">22764 11046 1057,'0'0'145,"14"-58"-144,-13 48 169,-1 10-40,0 3-130,-7 19-10,-3 11 9,5 6 2,5-1 2,1-4 5,14-7-8,5-12 0,4-8 5,0-7 18,0-5 18,1-17 16,-5-8-12,-2-5-19,-4-6-12,-10 0 0,-4-3-8,-2 3-6,-14 11-5,-2 7-11,0 14 4,2 9-1,2 2 7,4 15 3,5 8 1,5 1 2,2 2 0,16-3 0,11-3 0,10-1-15,7-6-63,4-4-298</inkml:trace>
  <inkml:trace contextRef="#ctx0" brushRef="#br0" timeOffset="229902.6171">4852 10436 646,'0'0'61,"0"0"-42,0 0 68,0 0-30,0 0-35,0 0-13,-23-1 0,19-2 3,-1 0 9,-1-1 2,-1 0 4,2-2 4,-1-4 9,1-1 12,2-7 15,2-4-2,1-2 2,0-3-14,9 0-4,8 4-10,2 2 0,2 8-7,1 5-16,4 4-8,3 4-6,1 8-2,-2 11 0,-7 7-4,-7 7-1,-9 6 5,-5 1-14,-9 3-9,-14 0-1,-4-5 18,1-2 3,3-3 3,5-4 0,9-5 1,5-7 1,4-5 2,0-6 6,9-4 8,11-2 7,3 0-3,2-11-6,-2-7-3,-7 2 0,-7-2 2,-7-2-5,-2-2 4,-9-7-10,-16-5-1,-5-3-2,-3 1 1,1 3 0,6 6-1,8 3 4,9 8-5,7 5-21,2 6-55,11 4-167,10 1-326</inkml:trace>
  <inkml:trace contextRef="#ctx0" brushRef="#br0" timeOffset="230119.8746">5309 10463 1187,'0'0'165,"0"0"-140,0 0 102,0 0-42,0 0-65,0 0-17,-2-4-3,0 4-5,-2 0-59,2 0-28,-1 0-75,3 0-136,0 0-217</inkml:trace>
  <inkml:trace contextRef="#ctx0" brushRef="#br0" timeOffset="230563.7746">5537 10274 784,'0'0'223,"0"0"-188,0 0 137,0 0-49,0 0-44,0 0-49,-2-46-13,-10 52-2,-4 19-2,-3 16 9,-2 13 12,5 10-9,5 1-1,8-3-13,3-8-6,12-9-5,10-8-3,3-14 1,6-6 0,-3-10 2,-1-7 5,-6 0-2,-7-9 2,-5-9-1,-9-4 2,0-3-1,-14-1-5,-10 1-4,-2 5-2,-1 9 3,9 5-1,4 6-28,6 0-45,5 6-48,3 6-102,3 1-122,12-5-398</inkml:trace>
  <inkml:trace contextRef="#ctx0" brushRef="#br0" timeOffset="230924.763">5853 10389 1072,'0'0'123,"0"0"-78,0 0 48,0 0-64,-33 57-8,21-15 3,8 2-11,4-1-6,0-6 2,13-3-7,6-8-2,3-7-2,-1-8 2,1-7 4,-6-4 6,-2 0 1,-7-7 28,-3-4 7,-4-3-18,0-1-13,-4 2-13,-10 1-2,-2 2-2,1 5-7,1 3-5,4 2 1,2 0-19,-1 5-9,2 6-10,2 0-19,3-2-90,0-1-44,2-3-146,0-5-147</inkml:trace>
  <inkml:trace contextRef="#ctx0" brushRef="#br0" timeOffset="232017.7961">6218 10515 463,'0'0'90,"0"0"-75,0 0 86,0 0-34,0 0-51,0 0-10,-3-4 1,3 4 14,-1 0 13,1 0 18,-1-1 22,1-1 13,-2 0 17,-2-1-1,-1 0-41,-2 0-18,0 2-16,-1 1-8,-2 7-13,3 16 0,0 8 19,7 6 0,0 0-3,0-3-14,14-6-4,3-7-5,3-8-1,0-7-1,1-6 2,-1-4 8,-1-15 4,-4-6-1,-3-5 9,-6-4-2,-5-1 26,-1 1-24,-1-3-6,-12 3-9,-4 9-2,4 5-3,-1 13-2,5 7-13,2 5-1,2 17-10,5 5-15,0 3-45,5 0-59,15-4-113,8-5-159</inkml:trace>
  <inkml:trace contextRef="#ctx0" brushRef="#br0" timeOffset="232430.6362">6621 10583 775,'0'0'84,"0"0"38,0 0 16,0 0-9,0 0-58,0-59-19,2 50 8,7 2 6,2 3-8,7 4-23,5 5-8,5 18-6,-1 10-1,-9 9-7,-13 8-11,-5 3-2,-21-3-11,-11-2-34,-4-10-40,-2-12-11,3-14 14,4-12-12,7 0 63,6-19 31,9-4 103,5-1 37,4 3-2,1 3-50,12 7-25,5 5-7,4 6-22,5 2-24,1 16-10,1 6 0,-4 5-7,-2 2-18,-3 2-34,0-3-12,1-3-147,2-7-183,3-11-668</inkml:trace>
  <inkml:trace contextRef="#ctx0" brushRef="#br0" timeOffset="232845.2207">7071 10817 817,'0'0'133,"0"0"38,0 0 46,0 0-64,0 0-61,0 0-32,53-17-23,-12 12-12,4 1-17,3-2-8,-5 3-10,-9 2-57,-7 0-108,-13 0-175,-10-1-282</inkml:trace>
  <inkml:trace contextRef="#ctx0" brushRef="#br0" timeOffset="233036.4742">7209 10673 1282,'0'0'209,"0"0"-146,0 0 75,0 0-75,0 0-34,0 0-18,1 67 16,6-25-19,0 1-6,2 0-2,0-2-11,4-1-48,6-5-49,6-10-194,6-12-324</inkml:trace>
  <inkml:trace contextRef="#ctx0" brushRef="#br0" timeOffset="233297.7691">7638 10684 1207,'0'0'198,"0"0"-163,0 0 52,0 0-17,15 91 27,-14-34-49,-1 7 12,-2 5-11,-12 0-13,-3-5-10,-1-6-2,5-8-20,-2-12-4,3-9-7,2-10-32,-1-13-50,0-6 0,-1-10-68,3-20-117,7-11-178</inkml:trace>
  <inkml:trace contextRef="#ctx0" brushRef="#br0" timeOffset="233466.3159">7609 10537 299,'0'0'780,"0"0"-738,0 0 68,0 0 19,66-63-80,-55 55-49,-2 1-40,0 7-119,1 0-177</inkml:trace>
  <inkml:trace contextRef="#ctx0" brushRef="#br0" timeOffset="233772.4946">7901 10568 185,'0'0'928,"0"0"-918,0 0-10,-22 58 68,15-30 1,5 3-28,2 0 10,7 0 21,11-3-7,2-3 29,0-4-11,0-2-41,-3-3 19,-6-3-44,-4 0-8,-6-1-9,-1-1-5,-3-3-3,-13-1-22,-7-6-15,-4-1-23,2-4-46,4-13-26,1-6-94,11-7-27,5-5-80,4-2-208</inkml:trace>
  <inkml:trace contextRef="#ctx0" brushRef="#br0" timeOffset="233916.0102">7901 10604 870,'0'0'154,"67"-30"22,-21 15-18,7 4-104,8 0-54,6 0-129,4 0-448</inkml:trace>
  <inkml:trace contextRef="#ctx0" brushRef="#br0" timeOffset="235137.8082">8448 10951 742,'0'0'331,"0"0"-267,0 0 103,0 0 18,0 0-67,0 0-67,57-22-25,-14 14-4,10 0-4,3 1-10,-1 1-1,-5 0-6,-5 2-1,-8 2-31,-9 2-38,-11 0-133,-10 0-140,-7 0-175</inkml:trace>
  <inkml:trace contextRef="#ctx0" brushRef="#br0" timeOffset="235363.5235">8657 10775 1262,'0'0'238,"0"0"-162,0 0 44,0 0-27,0 0-34,12 60-15,-3-13 9,-6 1-28,-3 2-12,0-2-13,-1-3-1,-5-4-10,3-1-51,3-7-60,0-6-56,14-12-278</inkml:trace>
  <inkml:trace contextRef="#ctx0" brushRef="#br0" timeOffset="236445.6966">9324 10638 734,'0'0'645,"0"0"-618,0 0 13,0 0 59,0 0-47,0 0-38,37 83 28,-30-34-22,-7-4-16,0-1 0,0-6-4,0-3-5,0-5-75,0-7-78,0-5-83,0-8-170</inkml:trace>
  <inkml:trace contextRef="#ctx0" brushRef="#br0" timeOffset="236898.0802">9615 10659 991,'0'0'44,"0"0"25,37-69 119,-19 54-65,-4 5-63,-1 6-37,1 4-9,-2 0-13,3 8-1,-1 11-3,-5 5-7,-4 2-25,-5 4-35,-5 1-53,-13-1-5,-2-4 14,6-8 23,7-4 61,7-6 30,0-1 54,12-1 97,7 3-24,-2 2-26,1 0-19,-6 4-29,-4 0-28,-7 3-18,-1-1-6,-2 0 1,-15-2-4,-5-4-10,-1-3-46,-2-8-32,2 0-38,7-7-28,5-11-82,11-5-190</inkml:trace>
  <inkml:trace contextRef="#ctx0" brushRef="#br0" timeOffset="237417.942">10047 10811 925,'0'0'427,"0"0"-412,0 0 109,0 0 1,0 0-60,0 0-28,1 2-11,-1 0-7,0-2-14,0 0-3,0 2-2,0-2 0,0 0 2,0 0-1,2 0 4,-2 0 2,0 0 7,0 0 5,0 0 1,2 0-1,-2 0-4,0 0-2,1 0 0,-1 0-8,0 0 2,2 0 4,-2 0 2,2 0 3,-2 0 4,2 0-4,-2 0-1,0 0-5,0 1-4,0 0 0,0 1-1,0-2-1,0 0 4,0 0-1,0 0-7,0 0 0,0 0 0,2 0 0,1 0 0,-3 1 0,0-1 0,0 0 0,0 1-53,3-1-31,3 2-33,2-2-17,4 0-147,0 0-396</inkml:trace>
  <inkml:trace contextRef="#ctx0" brushRef="#br0" timeOffset="238277.7685">10274 10633 54,'0'0'807,"0"0"-799,0 0 13,0 0 67,0 0-41,0 0-41,-1-13-5,1 13 1,0 0 1,0 0 3,0 0 19,0 0 20,0-3 18,0-2 16,0-4-23,3-2-34,7-2 3,4-1 1,0 1 12,4 4 8,0 4-3,3 5-9,0 0-12,0 17-10,-4 13-7,-6 9-4,-11 8-1,-2 4-2,-21 0 2,-4-2-13,2-5-5,8-8 14,9-9 4,8-9 5,1-5-4,18-9 8,7-4 15,2 0 5,1-7 7,0-8-10,-7 0-5,-5-2-5,-7-1-5,-9-1-9,-1-5 0,-12-6-4,-15-4 2,-9 2-11,-5 1 5,0 8 5,4 8 1,6 3-3,10 5-5,6 3-48,8 4-93,7-2-123,0 2-385</inkml:trace>
  <inkml:trace contextRef="#ctx0" brushRef="#br0" timeOffset="238924.1368">10785 10630 653,'0'0'148,"0"0"-72,0 0 52,0 0 13,25 54-18,-4-30-18,6 3-13,0-2-9,-6 3-27,-7-3-14,-6 0-16,-7-4-19,-1-3-3,0-3-2,-12-2-2,-9-3-13,-2-6-23,-6-4-25,-1 0-31,2-13 0,7-9-42,7-6-64,14-6-99,0-3-186</inkml:trace>
  <inkml:trace contextRef="#ctx0" brushRef="#br0" timeOffset="239066.2632">10927 10574 947,'0'0'101,"66"-28"-40,-35 20 30,-1 5-80,-4 3-11,-4 2-105,-5 8-96,-5 2-138,-3-1-138</inkml:trace>
  <inkml:trace contextRef="#ctx0" brushRef="#br0" timeOffset="239367.7087">11149 10590 725,'0'0'266,"0"0"-112,0 0 35,0 0-78,0 0-85,0 0-1,10 84 20,-8-46-8,4 3-6,1-3-22,5-4-4,2-6-3,5-6-2,0-6-2,2-7 2,-5-4 5,-1-5-4,-5 0 11,-2-6 12,-1-7-2,-4-4-9,-3 0-5,0 2-5,-2 3-3,-10 2 0,-2 5-1,-2 3-1,0 2-4,-2 0 4,2 13 0,1 1-4,3 2-19,5-1-32,4-2-48,3-2-148,0-5-173</inkml:trace>
  <inkml:trace contextRef="#ctx0" brushRef="#br0" timeOffset="239960.7333">11563 10806 456,'0'0'38,"0"0"61,0 0 44,0 0-34,0 0-13,0 0 1,-9-8 10,9 8 8,0-1-15,0 1 2,0-1-18,0 0-14,0-1-27,5-1-14,10-1-8,7 2-6,7-1-2,1 1 5,-1-2-10,0 2-5,-6 2-3,-2-2-18,-7 2-53,-5 0-129,-3 0-122,-1 0-134</inkml:trace>
  <inkml:trace contextRef="#ctx0" brushRef="#br0" timeOffset="240404.7712">12115 10574 576,'0'0'52,"0"0"-46,0 0 85,0 0-11,0 0-41,0 0 7,-10-8 39,5 8 25,1 18 22,4 13-14,0 15 10,0 12-6,4 10-39,-1 4-25,-3 1-21,0-6-10,0-10-6,-8-7-14,-3-9-5,-4-11-2,1-7-1,-1-11-2,-2-11-25,-1-1-13,4-19-19,1-11-106,6-9-222,4-6-245</inkml:trace>
  <inkml:trace contextRef="#ctx0" brushRef="#br0" timeOffset="240591.1111">12144 10410 1285,'0'0'71,"0"0"-67,0 0 104,0 0-62,0 0-46,0 0-98,20-13-101,-8 30-108,8 3-443</inkml:trace>
  <inkml:trace contextRef="#ctx0" brushRef="#br0" timeOffset="241024.7163">12446 10597 981,'0'0'33,"0"0"34,0 0 127,0 0-82,5-68-32,7 50 1,5 3-25,2 3-17,2 5-11,-1 6-10,-2 1-8,-2 12-9,-3 12-1,-6 11-2,-7 8 1,-4 8-1,-17 2-2,-7-1-9,2-3-4,5-7 3,9-10 14,9-6-2,3-8 2,7-9 4,10-5 12,2-3 13,1-1-16,-2 0 19,-5-7-14,-3-6 0,-5-2-8,-5-4-9,0-6-1,-16-6 0,-7-4-4,-4 0-7,1 2 6,1 5 1,2 4-12,2 6-20,1-1-70,3 4-178,5 2-298</inkml:trace>
  <inkml:trace contextRef="#ctx0" brushRef="#br0" timeOffset="246309.9184">19250 12208 825,'0'0'59,"0"0"-40,-75-47 80,58 46 3,5 1-38,6 20-20,5 14 0,1 8 1,0 7-11,9 0-13,8-6-10,3-4-1,5-11-10,2-9-1,5-9-1,-2-8-4,-3-2 1,-6-8 5,-6-9 7,-4-1 0,-5 3 5,-4 6-4,-2 4 10,0 5 6,2 0-24,0 13 5,2 8-4,5 3 6,3 0 0,5-6 2,3-4 0,4-7-5,-3-7 2,0 0-3,-4-10 1,-6-9 16,-5-6-6,-6-6-2,-1-5-10,-17 1-2,-5 1-11,-3 7-14,2 8 2,4 11 1,5 7 0,5 1 15,7 0 4,3 1 3,0 2 1,19-1 14,10-2 27,12 0-6,2-13 4,-1-2 1,-1-4-5,-5-1-10,-4-3-14,-3-3-10,-8-5-1,-8-3-1,-10 0-3,-3 5-8,-7 8-15,-10 11 18,-1 10-7,1 10 2,6 21 13,11 14 0,0 5 16,20 4 21,7 0 3,-1-4 3,-6-2-2,-9-6-18,-8-5-18,-3-4-5,-3-5-1,-11-8-6,1-9-38,-3-7-26,4-4-132,6-10-142</inkml:trace>
  <inkml:trace contextRef="#ctx0" brushRef="#br0" timeOffset="246521.5972">20026 12027 589,'0'0'829,"0"0"-829,-1 99 0,-15-23 38,-1 9 7,-1-3-10,7-8-12,9-12-18,2-18-3,13-10-2,13-13-27,7-9-61,8-9-56,2-3-168,-7-5-68</inkml:trace>
  <inkml:trace contextRef="#ctx0" brushRef="#br0" timeOffset="246875.9783">20304 12268 576,'0'0'433,"0"0"-407,0 0 57,0 0 82,0 0-95,0 0-54,-7 4-3,7 11 11,-2-1-11,2-3-5,0-4-2,0-3-2,0-2 8,0-2 13,0 0 25,0 0 7,0 0-6,0 0-12,2 0-15,7 2-11,5 2-4,4-1-5,3 2-4,2-3-5,-3 0-28,-3-2-98,-6 0-170,-5 0-333</inkml:trace>
  <inkml:trace contextRef="#ctx0" brushRef="#br0" timeOffset="247383.8602">20667 12178 1101,'0'0'55,"0"0"-18,0 0 72,0 0-89,0 0-20,0 0-1,-21-12 1,14 14 7,1 4-4,1 1 17,0 4 29,-2 5 16,2 5 4,-2 6-13,3 6-14,4 3-7,0 0-17,7-3-5,9-4-2,7-6-3,4-8-2,0-5-1,3-6 8,-3-4-7,-4 0 0,-3-16-2,-4-7-4,-7-7-4,-8-3-4,-1-6 7,-14 1-3,-11 2-5,-4 5-2,-1 10 3,3 9 3,6 9-1,5 3 6,6 2-1,4 12 1,6 4 6,0 3 4,7 1 0,11-3 1,5-2-4,7-4-7,3-5-7,4-6-49,4-2-158,4 0-154,-8-10-343</inkml:trace>
  <inkml:trace contextRef="#ctx0" brushRef="#br0" timeOffset="247609.7937">20927 11956 1217,'0'0'176,"0"0"-147,81 60 108,-41-13 2,-2 4-72,-9 1-20,-11 0-15,-11-2-25,-7 1-7,-14-5-8,-14-5-18,-4-9-43,1-13-47,6-12-203,11-7-344</inkml:trace>
  <inkml:trace contextRef="#ctx0" brushRef="#br0" timeOffset="248006.0675">21458 12287 760,'0'0'671,"0"0"-633,0 0 18,0 0 60,0 0-57,0 0-41,76-37-15,-56 37-3,2 0-5,-6 0-29,-2 8-44,-5 1-54,-4 3-73,-5 0-34,-3 0-32,-15-1 139,-3-4 128,2-1 4,6-2 44,7-4 36,5 1 26,1 1 22,5 0-22,14 1 4,10 0-51,6-1-59,1-2-28,0 0-213,-3-4-341</inkml:trace>
  <inkml:trace contextRef="#ctx0" brushRef="#br0" timeOffset="248953.6381">22009 12078 1207,'0'0'121,"7"-67"-100,-7 47 65,-3 10 9,-13 10-66,-4 12-29,-3 27-2,5 14 2,8 9 6,9 1-5,1-8 0,11-8 0,11-13-2,4-8-1,5-14 2,4-8 1,2-4 0,-1-11 2,-7-11-3,-7-4-4,-8 2 2,-4 4 2,-6 7-1,-2 8 1,-2 5-1,1 0-3,3 14-16,7 7 20,5 4 1,3-3 5,5-3-1,1-6-3,-1-8 5,-4-5 3,-4 0 3,-5-11-4,-6-6-1,-5-7-8,0-2-11,-7-3 4,-12 0-9,-3 2-19,-1 7-12,3 6 17,8 7 1,3 6 22,7 1 4,2 0-3,2 0 6,18 6 5,15 0 33,10-5 2,6-1 1,3-4-8,-7-10-5,-7-2-1,-7-2 4,-8-2-11,-6-2-8,-8 0-2,-4 0-10,-7 0-7,-4 3-12,-15 4-18,-7 5 12,-1 9 9,3 1 16,4 4 0,10 12 0,10 8 10,0 6 18,10 5 16,10 3 2,3-2-7,-2 1-8,-7-5-21,-6 1-1,-6-3-9,-2-3-4,-5-3-24,-7-6-28,-2-7-60,0-7-131,3-4-122,8-16-244</inkml:trace>
  <inkml:trace contextRef="#ctx0" brushRef="#br0" timeOffset="249310.5163">22932 12065 781,'0'0'339,"0"0"-339,0 0 0,3 71 31,-8-24 24,3 5-10,2 2-9,17-9 11,11-7-27,6-10 45,3-12-11,-5-9-11,-2-7-2,-6 0 6,-7-20-15,-4-8-21,-8-11-4,-5-6-5,-9-6-2,-16 0-14,-9 4-5,-3 10-2,5 14 8,2 15 8,10 8 4,7 8 1,7 13 2,6 6 13,6 3-3,21-1 5,9-6 1,5-3-12,3-5-6,-1-6-15,-1 0-80,-11-5-210,-8-3-492</inkml:trace>
  <inkml:trace contextRef="#ctx0" brushRef="#br0" timeOffset="250226.5686">19355 12936 488,'0'0'454,"0"0"-395,0 0 0,0 0 79,9-59-57,-32 58-62,-10 1-16,-6 15-3,5 12-1,9 11-1,21 5-3,10 7 5,33 0 13,13-5 31,7-6 20,-4-7 12,-10-6-4,-9-9-26,-12-1-6,-9-5-27,-11-1-13,-4 0-8,-6-5-27,-17-1-14,-4-4-5,1 0 8,8-15 15,10-5 31,8-4 17,13-3 25,17 0 0,7 4 3,5 3 1,0 8 11,-6 8-12,-4 4-17,-4 7-14,-4 14-1,-4 3-5,-8 5-6,-5-3-2,-4-1-3,-3-3 2,0-4-16,0-5-38,0-4-46,0-6-114,-5-3-199,3-7-157</inkml:trace>
  <inkml:trace contextRef="#ctx0" brushRef="#br0" timeOffset="250364.5482">19758 13067 403,'0'0'532,"3"-80"-474,-1 55 35,1 9 65,-1 11-82,8 5-76,4 3-13,5 15-167,2 2-184,-4 5-381</inkml:trace>
  <inkml:trace contextRef="#ctx0" brushRef="#br0" timeOffset="250669.0662">19981 13136 1263,'0'0'127,"0"0"-88,0 0 103,62 16-62,-54-1-43,-5 4-31,-3 2-5,0 0-1,-1-4-2,-7-1-26,2-7-35,3-5-12,3-4 35,0 0 40,0-9 28,13-11-1,8-4 7,6-1 6,-2 1 14,0 8-2,-4 7-8,-3 9-7,1 2-16,-2 19-16,0 5-5,-6 5-3,-4 0 0,-6 1-10,0-2-22,1-7-23,7-9-106,5-7-179,9-7-274</inkml:trace>
  <inkml:trace contextRef="#ctx0" brushRef="#br0" timeOffset="250886.2096">20472 12987 279,'0'0'996,"0"0"-933,0 0-21,0 0 3,0 0-23,-27 80 48,16-20-16,6 3-22,5-5-11,4-7 12,20-10-20,11-8-13,6-7-8,4-11-31,-5-5-61,-6-7-110,-6-3-154,-7-6-324</inkml:trace>
  <inkml:trace contextRef="#ctx0" brushRef="#br0" timeOffset="251084.0792">20698 13187 917,'0'0'364,"0"0"-329,0 0 66,0 0 30,61-31-91,-40 31-40,5 0-2,3 0-76,1 1-129,-6 4-54,-3 0-140,-3-3-238</inkml:trace>
  <inkml:trace contextRef="#ctx0" brushRef="#br0" timeOffset="251447.5981">21058 13105 883,'0'0'169,"0"0"-139,0 0 115,0 0-12,0 0-70,0 0-50,1-25-10,-11 45 11,3 9 16,5 7 10,2-1-11,2-1-12,11-9-1,5-4-1,3-9-3,6-5 14,7-7-2,1-1-7,-3-17-9,-5-9-1,-9-5-5,-9-6 2,-9-3-3,0-2-2,-20-1-1,-12 7 0,-6 10-15,0 13 0,4 14 8,6 2 2,4 21 7,10 8 0,10 3 4,4 0 3,15-3-1,15-5 0,8-4 0,7-9-6,2-3 0,0-8-33,-6-2-105,-6 0-111,-10-11-222</inkml:trace>
  <inkml:trace contextRef="#ctx0" brushRef="#br0" timeOffset="251658.2521">21431 12885 1397,'0'0'58,"0"0"-37,82 58 88,-51-6-18,-3 5-12,-7 5-18,-12-2-6,-9 0-29,-2-7-25,-18-3-1,-4-7-17,0-8-63,3-8-59,5-13-177,11-11-345</inkml:trace>
  <inkml:trace contextRef="#ctx0" brushRef="#br0" timeOffset="251863.5322">21924 13245 1412,'0'0'179,"0"0"-176,85-28 34,-56 25 4,-3 3-41,-9 2-47,-7 10-182,-9 3-143,-1-3-160</inkml:trace>
  <inkml:trace contextRef="#ctx0" brushRef="#br0" timeOffset="252013.3606">21925 13328 961,'0'0'329,"0"0"-287,0 0 114,0 0-18,0 0-108,0 0-30,55 15-47,-16-11-178,6-1-168,4-3-348</inkml:trace>
  <inkml:trace contextRef="#ctx0" brushRef="#br0" timeOffset="252236.9308">22351 13224 1221,'0'0'296,"0"0"-294,0 0 43,77-19 37,-38 19-56,3 0-21,-3 0-5,-3 2-30,-1-1-66,1-1-87,2-1-107,1-12-229</inkml:trace>
  <inkml:trace contextRef="#ctx0" brushRef="#br0" timeOffset="252637.515">22906 13011 844,'0'0'462,"0"0"-462,0 0-5,0 0 5,0 0 9,-80-37-6,64 57-3,11 6 5,5 6-4,16 3 43,12 0 18,9-1 8,-2-1 24,-3-5-21,-9-2-29,-7 1-28,-14-4-16,-2 2-3,-15 0-17,-15-9-32,-2-3-19,-2-13-21,6 0-9,11-20 28,12-7 42,5-3 31,19-2 36,12 5 59,3 6-2,7 9-25,1 6-13,-2 6-16,-2 2-13,-6 13-6,-7 7-8,-4-2-7,-7 2 3,-4-2-7,-4-4-1,-4 0-2,-2-3-18,0-1-74,-12-7-130,-5-5-182,-2-2-567</inkml:trace>
  <inkml:trace contextRef="#ctx0" brushRef="#br0" timeOffset="252795.2548">23229 12983 1330,'0'0'0,"65"-23"-41,-37 23 8,-6 11-1,-6 9-120,-6 2-214,-10-2-198</inkml:trace>
  <inkml:trace contextRef="#ctx0" brushRef="#br0" timeOffset="253083.7171">23385 13147 1122,'0'0'74,"0"0"-41,0 0 88,69 53-21,-53-30-59,-5 2-30,-4-3-1,-5-5-8,-2-3-2,0-5-12,0-5-38,-3-4 4,2-5 45,1-12 1,0-7 14,8-1 27,10 2 35,3 6 14,3 4-29,-3 6-8,0 7-18,2 0-13,-2 10-11,-3 8-11,-2 5-2,-5 2 0,-8 1-5,-3-2-28,0 0-26,0-5-97,-3-7-133,3-8-194</inkml:trace>
  <inkml:trace contextRef="#ctx0" brushRef="#br0" timeOffset="253444.2066">23906 13102 1091,'0'0'117,"0"0"-110,0 0 43,0 0 31,0 0-81,0 0-8,19 25 8,-19 15 17,12-2 0,8-5 12,2-6 17,1-9-6,0-9 17,0-6-25,0-3-8,-2-5-6,-1-15-5,-4-5-8,-3-4-5,-10-7-4,-3-5-4,-12-6-5,-16 3 0,-1 9 5,4 14-1,9 14 7,8 7-1,5 2-3,0 11 6,3 7 4,0 0 6,0 1 0,10-2-4,4-1-6,6 2-10,3 1-99,3 1-168,2-2-242</inkml:trace>
  <inkml:trace contextRef="#ctx0" brushRef="#br0" timeOffset="253656.4312">24439 13335 1819,'0'0'0,"0"0"-51,0 0 51,-46 84 46,19-42-39,2-3-7,4-7-20,8-6-41,5-7-82,7-6-78,1-9-120,11-4-133</inkml:trace>
  <inkml:trace contextRef="#ctx0" brushRef="#br0" timeOffset="253812.6004">24500 13469 1262,'0'0'197,"0"0"-114,0 0 20,0 0-47,0 0-33,0 0-5,-7 64 10,-8-29-25,-5 5-3,-10 7-59,-6 10-121,-8-5-248,-5-8-446</inkml:trace>
  <inkml:trace contextRef="#ctx0" brushRef="#br0" timeOffset="264659.7551">19800 10285 486,'0'0'90,"0"0"-90,0 0-50,0 0-44,0 0-88,0 0-52</inkml:trace>
  <inkml:trace contextRef="#ctx0" brushRef="#br0" timeOffset="264953.2822">20070 11047 1085,'0'0'0,"0"0"-239,0 0-479</inkml:trace>
  <inkml:trace contextRef="#ctx0" brushRef="#br0" timeOffset="266723.0442">11427 10414 66,'-120'-27'1,"-22"1"-1,-23 5-57</inkml:trace>
  <inkml:trace contextRef="#ctx0" brushRef="#br0" timeOffset="267345.0233">10155 11318 129,'119'0'93,"17"-24"-93</inkml:trace>
  <inkml:trace contextRef="#ctx0" brushRef="#br0" timeOffset="267756.7372">10232 10548 266,'0'0'0,"0"0"-54</inkml:trace>
  <inkml:trace contextRef="#ctx0" brushRef="#br0" timeOffset="267909.2773">10232 10548 36,'-27'37'21,"34"-34"-21,1-1-9,1 2-34</inkml:trace>
  <inkml:trace contextRef="#ctx0" brushRef="#br0" timeOffset="274343.5287">23499 10975 199,'0'0'207,"0"0"-65,0 0 4,0 0-12,0 0-3,0 0-23,0 0-19,9-13-39,5 10-50,5 1-10,5 2-90,-4 0-113,-6 0-148</inkml:trace>
  <inkml:trace contextRef="#ctx0" brushRef="#br0" timeOffset="274542.239">23486 11087 803,'0'0'116,"0"0"-116,77-24-179,-52 16 125,-4 0-81</inkml:trace>
  <inkml:trace contextRef="#ctx0" brushRef="#br0" timeOffset="279257.2054">2968 11834 968,'0'0'485,"0"0"-431,0 0-13,0 0 39,0 0-1,62-24-41,-26 14-16,3 3-17,-3 1-5,-4 5 0,-10 1-37,-8 0-51,-7 5-158,-7 3-145,0 2-120</inkml:trace>
  <inkml:trace contextRef="#ctx0" brushRef="#br0" timeOffset="279459.4787">2975 11940 1002,'0'0'265,"0"0"-188,0 0 103,0 0-50,0 0-76,68-12-25,-41 9-22,-1 3-7,-4 0-15,-5 0-55,-4 0-147,-1 0-152,-3-7-262</inkml:trace>
  <inkml:trace contextRef="#ctx0" brushRef="#br0" timeOffset="279623.5057">3289 11579 722,'0'0'685,"0"0"-644,0 0 14,66 6 66,-37 31-29,-1 14-5,-11 10-34,-10 4-4,-7 0-36,-4 0-8,-16-2-5,-5-6-4,0-5-63,0-11-26,4-11-35,6-12-170,5-13-314</inkml:trace>
  <inkml:trace contextRef="#ctx0" brushRef="#br0" timeOffset="281588.7027">5260 11784 680,'0'0'77,"0"0"-48,0 0 62,0 0 2,0 0-21,0 0-17,7-8-8,-7 8-4,0 0-6,0 0-10,0 0-8,0 0-1,-3 0-15,-4 0-3,0-1-5,0-3-7,1-5 3,2-1 6,4-3 3,0-2 3,0 2 1,6 1 2,6 0 2,5 3 4,2 8 4,8 1 1,3 15-1,4 13 9,-6 9 17,-8 5-4,-11 2-13,-9 1-10,-2 0-10,-16-1-5,-5-4-1,-1-4-23,-2-9-10,0-9 0,-1-9 12,0-7 17,0-2 5,4-13 5,3-9 5,9-3 34,6 1 7,5 3-4,2 7 8,19 3-12,10 9-19,8 2-6,4 4-1,-1 15 0,-4 5-8,-6 0-5,-5 1 1,-5 1-5,-7-3-2,-4-2-5,-3-3-34,-2-5-55,0-5-41,2-5-82,0-3-108,6-5-288</inkml:trace>
  <inkml:trace contextRef="#ctx0" brushRef="#br0" timeOffset="282024.883">5710 11816 1030,'0'0'79,"0"0"49,0 0 8,86-37-68,-51 51-26,3 17-5,-5 7-3,-11 5-18,-11 6-4,-10 4-12,-1-1-5,-14 0-6,-9-7-47,-7-10-6,-1-10-11,1-11 6,1-10 9,4-4 37,4-12 23,5-10 15,2-4 42,8-3 16,6 4-16,0 1 15,6 8 4,15 5-25,8 7-17,7 4-11,3 15-2,0 8-5,-6 5-1,-7 1-7,-5-2-3,-7-2-5,-3-2-6,-2-2-15,-2-7-47,-2-3-72,1-7-64,1-4-156,2 0-346</inkml:trace>
  <inkml:trace contextRef="#ctx0" brushRef="#br0" timeOffset="282207.3521">6218 12140 1046,'0'0'378,"0"0"-324,0 0 65,0 0-10,0 0-74,0 0-23,24-15-12,-24 15-23,0 6-64,0 1-107,-1-6-158,1-1-350</inkml:trace>
  <inkml:trace contextRef="#ctx0" brushRef="#br0" timeOffset="283166.5005">6427 11824 761,'0'0'252,"0"0"-172,0 0 112,0 0-41,0 0-39,0 0-51,1-23-27,-1 23-11,0 0-9,0 0-7,0 0-2,0 0-1,0 0-1,0 0 5,0 0-1,0 0-3,0 0 4,0 0-5,0 0 1,0 0 2,0 0-4,0 0 0,0 0-1,0 0-1,0 0 0,0 0 1,0 0-1,0 0 0,0 0 0,0 0 2,0 0-2,0 0 0,0 0 2,0 0-2,0 0 1,0 0 1,0 0 0,0 0-2,0 0 0,0 0 0,0 0 0,0 0 0,0 0 0,0 0 0,0 0 0,0 0-1,0 0 2,0 0 0,0 0-1,0 0 0,0 0 0,0 0 1,0 0 0,0 0-2,0 0 1,0 0 0,0 0 1,0 0-1,0 0 2,0 0-2,0 0-1,0 0 1,0 0 0,0 0 0,0 0 0,0 0 0,0 0 1,0 0-1,0 0 0,0 0 1,0 0-1,0 0 1,0 0 0,0 0 0,0 0-1,0 0 0,0 0 0,0 0 0,0 0 0,0 0-1,0 0 2,0 0-1,0 0 0,0 0 0,0 0 0,0 3 0,0 13-2,1 10 2,9 12 1,1 7 7,3 5-3,-1 1 6,-4-3-2,-2-4 0,-2-6-3,-3-9-1,-2-9 0,0-7-2,0-6-3,0-5-1,2-2-6,1 0-20,-1-4-16,5-11-11,0-2-101,0-4-68,1 1-65,-1 0-137</inkml:trace>
  <inkml:trace contextRef="#ctx0" brushRef="#br0" timeOffset="283892.1508">6491 12140 178,'0'0'78,"0"0"40,0 0 15,0 0-39,0 0-6,0 0-1,-11-16-6,11 12 23,0 0-10,0-1 8,0-3-17,4 1-20,5-2-8,3 2-1,4 5 5,6 2-6,5 2-16,8 14-14,1 9 9,0 3 4,-6 3-11,-8 0-5,-8 1-10,-9 0-6,-5-1-6,0-3-3,-14-3-2,-6-6-11,0-5-19,-4-8-42,-3-4-63,3-2-66,-4-4-121,4-17-418</inkml:trace>
  <inkml:trace contextRef="#ctx0" brushRef="#br0" timeOffset="284129.0552">6507 11831 1337,'0'0'85,"0"0"-29,0 0 89,47-55-70,-26 48-54,9 4-21,8 3 1,7 0-2,2 0-21,-2 6-55,-6 4-101,-1-1-95,-8 1-290</inkml:trace>
  <inkml:trace contextRef="#ctx0" brushRef="#br0" timeOffset="284372.5506">7040 11862 1303,'0'0'255,"0"0"-244,0 0 63,15 54 33,1-1-17,-7 10-22,-4 4-23,-5-1-14,0-6-26,0-4-1,0-6-4,0-8-9,0-10-42,0-7-37,16-12-26,7-11-107,8-2-156,2-24-470</inkml:trace>
  <inkml:trace contextRef="#ctx0" brushRef="#br0" timeOffset="284746.0394">7421 11865 1222,'0'0'134,"0"0"-119,0 0 58,0 0-1,0 0-61,-4 81 6,-7-22 6,2 7-12,2-4-2,6-4-2,1-9-1,1-8 0,15-8-5,7-10 2,6-10 4,1-6 0,-1-6-1,-4-1 1,-2-1-4,-9-10 4,-3-4-5,-9-4-2,-2-8-7,-11-6-23,-15-1-12,-7 5 3,-1 8 7,2 10 30,5 11 2,1 0 2,9 11 2,0 8-1,8 2-3,3 2-10,5 2-66,1 0-153,2-7-298</inkml:trace>
  <inkml:trace contextRef="#ctx0" brushRef="#br0" timeOffset="291757.9163">7959 12231 137,'0'0'619,"0"0"-529,0 0-21,0 0 76,0 0-11,0 0-28,-19 0-21,19 0 14,0 0-11,10 0-27,10 0-15,9 0-7,5 0-8,1 0-7,-1 0-14,-2-1-10,-4-2 0,-3 1-9,-3-1-28,-3-1-51,-2-4-190,-7-2-183</inkml:trace>
  <inkml:trace contextRef="#ctx0" brushRef="#br0" timeOffset="292087.3699">8500 11967 1170,'0'0'67,"0"0"-53,0 0 79,1 70 46,-1-16-11,0 6-57,0 5-11,0-1 3,4 0-17,-4-3-8,0-10-16,0-8-9,0-7-10,-4-10-3,-6-6-1,1-5-9,-2-7-27,1-6-22,-1-2-15,-3-13-33,0-17-162,1-11-322</inkml:trace>
  <inkml:trace contextRef="#ctx0" brushRef="#br0" timeOffset="292270.8114">8474 11787 1350,'0'0'212,"0"0"-205,0 0-3,0 0 29,0 0-18,0 0-15,52-32-102,-46 51-83,3 0-221</inkml:trace>
  <inkml:trace contextRef="#ctx0" brushRef="#br0" timeOffset="292736.5558">8848 11967 1144,'0'0'86,"0"0"-77,0 0 102,0 0 23,0 0-67,0 0-27,27-44 0,-13 42-9,2 2-10,-2 0-4,-3 3-13,1 10-4,-6 6 0,-3 5-3,-3 5 2,-7 2-17,-15 0-8,-4-4-6,1-5-2,2-6-9,7-8 9,7-3 24,8-5 10,1 0 16,4 0 51,18 0-17,8-2-1,9 0-2,2 2-6,-5 0-5,-4 9-2,-9 5-10,-7 3-2,-7 5-16,-8 3-6,-1 3 0,-17 2-15,-12-1-12,-10-5-23,-5-5-20,-2-6-56,0-7-150,5-6-305</inkml:trace>
  <inkml:trace contextRef="#ctx0" brushRef="#br0" timeOffset="293408.3703">7144 12966 664,'0'0'199,"0"0"-73,0 0 87,0 0 32,0 0-77,0 0-63,102-1-50,12-6 9,32-6 10,24-6-7,20-4-12,7-3-43,0 2-12,-14 2 0,-14 8 0,-20 4 0,-18 2 0,-20 5 0,-24-1 0,-22 1 0,-25 2 0,-18 1 0,-13 0 0,-9 0 0,0 0-44,-18 2-97,-12 10 5,-14 5-9,-9 4-110,-8 0-102,-8-2-74</inkml:trace>
  <inkml:trace contextRef="#ctx0" brushRef="#br0" timeOffset="293724.3623">7417 13173 1007,'0'0'311,"0"0"-117,75-19-31,9-1-56,33-5 16,30-3-19,17-1-66,9-3-38,-3-1 0,-12 2 0,-13 3 0,-10 2 0,-17 7 0,-20 3 0,-17 5 0,-21 4 0,-20 5 0,-16 1 0,-15 1 0,-9 0 0,-13 0-167,-17 1-41,-7-1-229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10:39:29.567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1489 1375 801,'0'0'205,"0"0"-196,0 0 9,0 0 44,-16-58-17,13 45 25,2-2-22,1-2-17,0 0-8,11 1 8,5 1-14,7 4 2,8 3-12,10 5 4,8 3-9,-2 0 5,-6 9-5,-12 8-2,-12 4-6,-13 6-3,-4 5-6,-18 1-5,-14 1-1,-12-3-1,1-3-11,2-7-24,10-7 29,10-8 12,9-5 16,10-1 2,2 0 67,0-9 34,16-3-56,16 2-7,12 2-16,12 6-2,6 2 8,-10 7-3,-8 14-16,-17 6-8,-14 7-2,-13 3-1,-5 5-8,-23-2 4,-12-2-1,-10-5 2,0-12-14,-2-6-14,7-9 2,9-6 8,5-2 5,11-14 3,9-4-18,11-7-81,15-4-221,28-7-367</inkml:trace>
  <inkml:trace contextRef="#ctx0" brushRef="#br0" timeOffset="503.4427">2614 1218 1277,'0'0'88,"0"0"-78,0 0 55,0 0 2,0 0-67,0 0-14,-3 60 14,-7-2 10,-5 4-8,-1-3-2,0-6-2,2-6-15,2-12-19,4-11-39,3-9 6,5-12-5,0-3 74,0-8 10,7-11 61,9-7-29,5 0 12,2 3-7,4 8-8,-1 5 2,-5 8-16,3 2-18,-9 9-4,-1 11-1,-7 6-2,-7 3-2,-3 4-4,-20-2 2,-8-3-4,-8-3 8,1-8-9,1-5-42,7-10-15,3-2-14,11-12-16,5-12-23,11-8-121,4-9-269</inkml:trace>
  <inkml:trace contextRef="#ctx0" brushRef="#br0" timeOffset="734.098">2900 1155 1151,'0'0'172,"94"78"-169,-36-12 78,-10 6 61,-13 6-67,-16 2-18,-17 0-30,-3-2-17,-29 1-7,-11-7-3,-14-6-12,-4-11-20,0-15-78,0-14-109,2-17-193</inkml:trace>
  <inkml:trace contextRef="#ctx0" brushRef="#br0" timeOffset="1426.8188">2683 1632 946,'0'0'37,"0"0"34,14-71 112,-14 43-93,0-1-44,-9 0 3,-13 2-29,-9 3-7,-5 8-8,-7 6-5,0 10-4,2 4 2,0 20-1,10 11-3,6 8 2,8 4 3,10 0-2,7-5 0,0-9 2,23-9 2,5-10-3,5-9 4,1-5 0,3-13 8,0-18-3,-1-12 4,-1-7 6,-7-10 11,-7-7 12,-11-9-23,-10-8 0,-1 0 0,-15 8-2,2 11-4,5 19 11,5 20 3,2 14-3,2 11-10,0 1-12,0 17-10,0 20-2,0 15 12,8 15 2,-2 6-1,-4 3-1,-2 2 2,0-2-2,0-5 7,-1-8-6,0-6-1,1-9-1,0-7-1,1-7-44,4-6-116,-2-12-82,-1-9-252</inkml:trace>
  <inkml:trace contextRef="#ctx0" brushRef="#br0" timeOffset="12512.199">6086 1805 1393,'0'0'5,"0"0"-5,0 0-2,0 0 2,0 0 6,-19 81 19,1-44-13,0-3-11,-2-1 0,3-9-1,4-7-4,6-7-46,3-9-40,4-1 7,0-16 73,7-15 9,10-14 1,4-10 7,4-3 51,0 6 25,-2 8-58,3 13 50,-5 12-13,-2 9-21,0 8-14,3 2-17,5 22-8,3 15-2,0 12 15,-6 8-7,-9 5-3,-7-3 0,-5-3-3,-3-5-1,0-10-2,-3-7-4,-3-10-58,1-11-71,0-9-82,-4-4-38,0-17-204</inkml:trace>
  <inkml:trace contextRef="#ctx0" brushRef="#br0" timeOffset="12723.1737">5988 1950 1093,'0'0'167,"0"0"-130,0 0 95,66-24-67,-9 11-39,6-1-17,-3 3-9,-12 2-116,-14 3-253,-14-3-292</inkml:trace>
  <inkml:trace contextRef="#ctx0" brushRef="#br0" timeOffset="13329.4114">5949 1578 673,'0'0'219,"0"0"-171,0 0 102,0 0 23,0 0-83,0 0-43,46-31-15,-17 31-8,9 0-11,4 0-5,6 0-1,2 0-7,0 0-10,2 2-98,-3-2-180,-2 0-272</inkml:trace>
  <inkml:trace contextRef="#ctx0" brushRef="#br0" timeOffset="13847.7714">7019 2033 625,'0'0'388,"0"0"-351,0 0 110,0 0-7,0 0-25,0 0-60,4-5-26,15 3-10,10-1-12,7 0-4,5-1-3,1 0-4,-4-1-41,-1 1-112,-10 2-134,-7 0-178</inkml:trace>
  <inkml:trace contextRef="#ctx0" brushRef="#br0" timeOffset="14005.8202">6974 2198 1168,'0'0'12,"0"0"32,0 0 21,81-21-65,-34 11-42,5 1-134,3-3-344</inkml:trace>
  <inkml:trace contextRef="#ctx0" brushRef="#br0" timeOffset="14505.2984">7866 1894 1187,'0'0'3,"0"0"19,0 0 59,0 0-61,0 0-19,0 0-1,-48 47 1,39-20 0,2-5 0,4-4 1,3-6-4,0-6 1,0-1-4,7-5 5,9 0 6,11 0 58,5 0-6,3 0-1,-2 1-28,-5 6-8,-8 4-13,-6 5-8,-7 2-2,-7 4 2,0 2 3,-16 2-3,-11-1 0,-6-5-2,-3-2-14,2-5-42,3-9-52,8-4-101,7-7-134,11-16-294</inkml:trace>
  <inkml:trace contextRef="#ctx0" brushRef="#br0" timeOffset="14687.818">7906 1921 1310,'0'0'11,"0"0"55,82-42 12,-25 27-69,11 5-9,3 4-56,1 5-214,-8 1-276</inkml:trace>
  <inkml:trace contextRef="#ctx0" brushRef="#br0" timeOffset="14927.2976">8368 2072 1409,'0'0'38,"0"0"-28,0 0 76,94-35-49,-44 30-19,2 1-18,-1 4-5,-9 0-78,-12 0-159,-10 0-85,-8 0-392</inkml:trace>
  <inkml:trace contextRef="#ctx0" brushRef="#br0" timeOffset="15107.6266">8578 1868 1500,'0'0'30,"0"0"-9,0 0 53,0 0-66,-18 56 5,4-5 11,2 5 0,1 0-24,4-2 0,5-3-16,2-5-98,0-7-157,13-10-231</inkml:trace>
  <inkml:trace contextRef="#ctx0" brushRef="#br0" timeOffset="15624.7023">9026 1944 643,'0'0'57,"0"0"-33,0 0 85,0 0-52,0 0-18,0 0 14,-68 26 22,44 8 39,3 14-6,2 10-49,7 5 25,2 1-15,2-1-17,-1-5-14,1-4-14,0-8-8,-3-4-10,-3-9-5,0-6-1,-3-8-1,2-8-10,-2-9-49,1-2-52,4-16-35,5-15-199,6-12-297</inkml:trace>
  <inkml:trace contextRef="#ctx0" brushRef="#br0" timeOffset="15919.4119">9103 1817 798,'0'0'104,"0"0"-100,0 0 20,0 0-17,0 0-6,0 0 22,-31 4 5,19-4-20,3-1 23,6-9 52,3 0 3,0-1-26,0 1-60,13 6-12,5 2-60,6 2-118,6 8-171,2 11-185</inkml:trace>
  <inkml:trace contextRef="#ctx0" brushRef="#br0" timeOffset="16336.9679">9327 1964 783,'0'0'222,"0"0"-206,0 0 144,35-61-39,-22 53-63,4 8-17,0 0-18,3 8-15,0 14-4,-3 8-4,-7 3-3,-9 7 3,-1 0-18,-16-2-17,-12 0-3,-4-9-37,1-6 58,3-10-36,5-11 53,5-2 6,5 0 31,8-13 43,3-2 24,2-1-12,0 1-50,6 4 23,4 3-36,1 4-7,5 4-15,2 0-7,3 6-1,3 10 1,-3 4-2,-2 1 1,-5 0-5,-6 2-3,-1-2-20,-2-1-17,-1-2-59,1-3-81,4-3-77,2-6-229</inkml:trace>
  <inkml:trace contextRef="#ctx0" brushRef="#br0" timeOffset="16714.0061">10444 2041 1158,'0'0'209,"0"0"-204,0 0 59,0 0-25,0 0-38,0 0-1,9 19-2,-9 0-79,0 1-170,0 1-259</inkml:trace>
  <inkml:trace contextRef="#ctx0" brushRef="#br0" timeOffset="16877.8052">10398 2367 1504,'0'0'0,"0"0"0,0 0 41,-72 49-30,31-24-10,-7 2-1,-2-3-134,4-6-244</inkml:trace>
  <inkml:trace contextRef="#ctx0" brushRef="#br0" timeOffset="17933.6736">11359 2058 563,'0'0'459,"0"0"-366,0 0 61,0 0-37,0 0-61,0 0-32,-1 12-11,1 7 14,0 5-2,0 0-4,0 0-18,0-3 0,-8-3 0,1-5-3,0-4-7,4-5-16,2-2-11,1-2 17,0-2 17,0-11 0,0-5-19,0-6 10,0-3 6,0-5 0,0-3-4,-1 0 4,1 1 3,0 4 0,7 2 5,7 4 5,4 6 16,4 4 0,4 6-5,3 7-3,5 1-12,1 5 3,-3 11-9,-6 4 0,-9 2-3,-9 3-1,-6 3-2,-2-3-4,-10 3-12,-13-1-14,-5-5 12,-3-5-5,2-5 3,4-5 0,8-5 21,6-2 5,6 0 8,4-6 39,1-2 14,0 0-20,7-1-14,12 3-14,11 6-8,6 0 1,1 0 0,-3 11-5,-7 5 2,-9 4-3,-7 2-1,-11 1 1,0 0-4,-15 0 4,-12-2 1,-8-4 1,-3-3-2,-3-6-19,0-7-45,5-1-33,8-13-97,7-11-130,8-9-505</inkml:trace>
  <inkml:trace contextRef="#ctx0" brushRef="#br0" timeOffset="18146.4637">11328 1729 1332,'0'0'21,"0"0"31,0 0 96,0 0-95,62-34-45,-19 32-8,8 2-28,7 0-129,7 4-169,7 2-298</inkml:trace>
  <inkml:trace contextRef="#ctx0" brushRef="#br0" timeOffset="18505.5343">12271 2114 1024,'0'0'24,"0"0"131,0 0 10,0 0-91,0 0-31,0 0-25,63 0-18,-16 0-2,6 0-129,-1 0-126,-10 0-235</inkml:trace>
  <inkml:trace contextRef="#ctx0" brushRef="#br0" timeOffset="18665.6153">12308 2239 974,'0'0'45,"0"0"21,0 0 126,0 0-152,0 0-40,78 0-15,-25 0-271,7-6-536</inkml:trace>
  <inkml:trace contextRef="#ctx0" brushRef="#br0" timeOffset="19286.7084">12963 2003 788,'0'0'133,"75"-55"-58,-36 41 121,-5 6-84,-3 8-61,-1 8-22,-7 17-15,-5 9 0,-11 6-14,-7 6 1,-11 1-1,-16-2-1,-6-3-1,-1-4 1,3-9-8,6-6-1,9-11-4,12-5 11,4-7-2,2 0 5,22 0 1,12-11 9,10-6 3,5-4-11,-1-3 0,-1-2-2,-3-2-6,-2-1-4,-4 0-13,-6 3 2,-4 4 8,-8 6 13,-6 5 3,-6 7-2,-8 3 0,-2 1-1,0 0-21,0 12-12,-5 7 33,-3 3 5,3 5 0,3-1 25,2 3 12,0-1 10,6 0 23,3-3-22,-2-1 17,0-1-50,-7-1-7,0 0-13,-2-2 0,-12-3-7,-2-4 0,0-4-47,5-8-76,4-1-50,7-14-138,0-12-508</inkml:trace>
  <inkml:trace contextRef="#ctx0" brushRef="#br0" timeOffset="19480.9102">13566 2095 1314,'0'0'39,"0"0"-9,0 0 141,0 0-139,68-52-29,-38 47-3,5 1-53,5 0-106,2 0-81,2-1-128,2 0-273</inkml:trace>
  <inkml:trace contextRef="#ctx0" brushRef="#br0" timeOffset="19765.1505">14254 1767 1339,'0'0'110,"0"0"-85,0 0-25,0 0 11,-8 121 23,-3-24 46,0 15-10,1 0-32,2 3-2,2-5 9,2-6-20,4-8-18,0-14 0,0-13-7,10-19 0,10-16-7,5-14-8,12-15-34,8-5-51,5-28-139,6-17-240</inkml:trace>
  <inkml:trace contextRef="#ctx0" brushRef="#br0" timeOffset="20177.7737">14524 2211 648,'0'0'419,"0"0"-335,0 0 105,0 0-37,0 0-84,0 0-28,0 0-20,55-19-8,-34 19-7,4 0-5,6 1-1,0-1-48,4 0-106,-1 0-186,-4-2-280</inkml:trace>
  <inkml:trace contextRef="#ctx0" brushRef="#br0" timeOffset="20560.0828">15128 1948 1046,'0'0'19,"0"0"48,0 0 132,0 0-138,0 0-57,0 0 1,-53 59 0,32-12 13,6 3-6,7 0-2,4-4-1,4-5-8,0-5 0,5-8-2,13-8 2,4-7 1,3-7 3,-2-6 11,-3 0 4,-6-6 39,-6-7-30,-3-5-2,-5 3-12,0 0-12,-2 5 1,-8 3-4,-2 4-9,2 3-8,-1 0 11,2 0-29,2 6-32,2 0-5,5-2-40,0-1-112,4-3-111,16 0-102</inkml:trace>
  <inkml:trace contextRef="#ctx0" brushRef="#br0" timeOffset="20844.4378">15373 2058 881,'0'0'61,"0"0"54,0 0 11,0 0-117,0 0-7,7 77 15,4-45 3,3-1-4,6-7 1,1-5-2,2-7 18,2-9-8,0-3-2,0-8 32,-3-14 14,-3-9-14,-5-6-12,-7-6-6,-7 0-17,0 1-17,-12 7-3,-2 10-11,0 10-34,-1 9-28,-4 6-39,-2 0-73,-2 8-75,6 3-108</inkml:trace>
  <inkml:trace contextRef="#ctx0" brushRef="#br0" timeOffset="21252.115">15746 1796 768,'0'0'59,"0"0"7,0 0 50,0 0-67,0 0-33,0 0-10,12-11-1,-12 9 9,0 0 75,2-1 27,0 0-35,0-2-34,-2 0-15,0 0-2,0-1-24,-4-2-6,-7 0-12,1 3-1,3 1 7,2 3 4,3 1-1,2 0 2,0 0-3,0 0-5,-2 4 5,-1 7 4,-2 2 1,-2 0 0,0-3-1,2 0 1,5-3-2,0-3-21,0 0-35,9 0-24,6 1-64,2-1-68,-3-1-107,-1 0-122</inkml:trace>
  <inkml:trace contextRef="#ctx0" brushRef="#br0" timeOffset="22005.7438">14179 2890 734,'0'0'297,"0"0"-212,0 0 115,0 0-59,0 0-46,0 0-23,75 7-16,-7-7-15,27 0-22,21-3-19,7-6-10,0-3-104,-11-3-362</inkml:trace>
  <inkml:trace contextRef="#ctx0" brushRef="#br0" timeOffset="22353.3636">16838 2655 1310,'0'0'311,"0"0"-307,0 0-4,0 0 29,8 71-13,-8-40-10,-10 3-6,-17 1-11,-8-1-161,-1-7-207</inkml:trace>
  <inkml:trace contextRef="#ctx0" brushRef="#br0" timeOffset="22759.1724">17752 2294 1205,'0'0'22,"0"-56"-12,-14 31 96,-9 8-56,-6 5-29,-6 12-10,-2 4-3,-1 24-8,6 17 13,9 12 6,9 5-1,10-2-5,4-6 3,12-8-15,12-9-1,10-9-1,8-8-31,10-10-90,3-10-177,1-3-240</inkml:trace>
  <inkml:trace contextRef="#ctx0" brushRef="#br0" timeOffset="23082.5756">18280 2492 302,'0'0'703,"0"0"-632,0 0 116,0 0-17,0 0-74,0 0-46,74-7-29,-31 3-17,-1 2-4,-4 1-56,-8 1-138,-8 0-135,-6 0-313</inkml:trace>
  <inkml:trace contextRef="#ctx0" brushRef="#br0" timeOffset="23207.418">18322 2570 1069,'0'0'18,"0"0"-18,80-1 0,-25 1-147,6-3-468</inkml:trace>
  <inkml:trace contextRef="#ctx0" brushRef="#br0" timeOffset="23715.731">19103 2184 653,'0'0'450,"0"-61"-435,13 37 82,1 7 50,6 3-79,2 8-23,4 6-33,2 2-12,1 16-3,-4 6 1,-9 2-7,-7 3-3,-9 2-20,0 0-32,-16-1-13,-6-1 13,2-2 9,5-6 16,8-5 28,7-3 11,3-3 0,16-3 39,5 1 74,-1-1-4,-3 0-31,-4 1-31,-7 0-23,-6 5-24,-3 2-6,-3 3-1,-21 3-8,-12-4-40,-8-5-38,-2-6-90,11-6-91,16-4-310</inkml:trace>
  <inkml:trace contextRef="#ctx0" brushRef="#br0" timeOffset="23913.3875">19578 2391 1200,'0'0'28,"0"0"67,94-21 29,-56 16-89,1 1-35,-1 1-7,-1 0-125,-5 1-206,-10-4-474</inkml:trace>
  <inkml:trace contextRef="#ctx0" brushRef="#br0" timeOffset="24108.769">19735 2226 1182,'0'0'297,"0"0"-283,0 0-14,0 0 27,-14 56 42,6-18-13,-1 4-27,0-2-14,4-4-13,2-1-2,3-4-7,1-4-85,18-4-102,9-8-237</inkml:trace>
  <inkml:trace contextRef="#ctx0" brushRef="#br0" timeOffset="24361.074">20170 2344 1391,'0'0'10,"11"66"12,-6-14 122,-3 7-71,-2 5-14,-3-1-30,-10-2-3,-6-8-15,-2-9-9,-3-9-2,-1-10-6,-4-10-10,-3-12-49,1-4-87,6-26-75,12-17-232</inkml:trace>
  <inkml:trace contextRef="#ctx0" brushRef="#br0" timeOffset="24514.6713">20105 2095 952,'0'0'394,"0"0"-379,79-36-6,-59 36 44,1 3-53,-3 12-14,-1 5-110,-4-2-153,-6-1-374</inkml:trace>
  <inkml:trace contextRef="#ctx0" brushRef="#br0" timeOffset="24706.1569">20400 2167 1458,'0'0'0,"0"0"13,0 0 24,6 89 41,-6-50-37,0 1-20,0-1-13,0-1-8,0-3-16,0-1-100,5-7-153,7-9-319</inkml:trace>
  <inkml:trace contextRef="#ctx0" brushRef="#br0" timeOffset="25022.4719">20712 2216 1383,'0'0'28,"0"0"-22,0 0 15,0 0-19,-7 68 13,3-27-6,4-1-3,1-3 2,15-5 1,5-8 0,2-6 7,6-10 25,-1-7 9,1-1-7,0-18-2,-6-9-4,-4-6-14,-7-5 3,-10-1-23,-2 3-1,-14 5-4,-12 9-7,-6 9-1,-3 9-10,-4 4-13,0 12-46,0 7-102,5 1-279</inkml:trace>
  <inkml:trace contextRef="#ctx0" brushRef="#br0" timeOffset="27393.3935">5123 3323 1150,'0'0'154,"0"0"-105,0 0 57,0 0-36,0 0-45,0 0-21,6 78 4,-14-45 2,-8 0-6,-5-3-3,3-4-2,2-8-6,3-12-73,5-6-24,5-20-6,3-16 47,0-10 16,9-8 47,9-4 42,7 4 42,2 3 12,7 10 8,2 10-16,-1 12-32,-3 17-15,0 4-11,-3 29-17,0 12-13,-4 11 1,-8 5 1,-10 1-2,-7-2 9,0-5-8,0-5 3,-7-9-4,0-9-1,2-11-37,-2-10-78,-1-9-125,-2-8-107,-1-15-343</inkml:trace>
  <inkml:trace contextRef="#ctx0" brushRef="#br0" timeOffset="27583.2326">5055 3450 845,'0'0'434,"0"0"-374,0 0 104,0 0-57,92-25-66,-38 17-29,7 0-12,0 0-5,-3 2-96,-9-3-134,-4 2-113,-8-1-404</inkml:trace>
  <inkml:trace contextRef="#ctx0" brushRef="#br0" timeOffset="27879.6536">4996 3024 1257,'0'0'127,"0"0"-111,0 0 66,0 0-9,102-7-64,-22 7-9,16 0-20,3 4-146,-5-2-217,-7 1-502</inkml:trace>
  <inkml:trace contextRef="#ctx0" brushRef="#br0" timeOffset="28184.9959">5961 3442 1128,'0'0'82,"0"0"-72,0 0 96,0 0 19,0 0-62,0 0-29,43 2-8,-11-2-9,2 0-6,0 0-10,-5 0-2,-8 0-25,-7 0-87,-5 0-112,-2 0-66,-5 0-178</inkml:trace>
  <inkml:trace contextRef="#ctx0" brushRef="#br0" timeOffset="28355.2463">5935 3564 1101,'0'0'144,"0"0"-30,0 0 47,0 0-57,0 0-89,66-10-15,-33 5-8,0-3-109,-3 1-205,0-4-221</inkml:trace>
  <inkml:trace contextRef="#ctx0" brushRef="#br0" timeOffset="30372.328">6743 3337 1175,'0'0'57,"0"0"7,0 0 65,0 0-65,0 0-35,0 0-16,-45 42-10,31-14-1,3 0-2,5-4 7,6 0-7,2-2-2,25 0 2,11-2 0,4-1 9,1-3 20,-5-2 25,-14-1-7,-9-3-21,-8 0-16,-7-1-10,0 2-7,-8 0 5,-18 1-12,-10-3-3,-10-2-5,-1-7-18,3 0-65,10-20-17,13-11-109,12-10-153</inkml:trace>
  <inkml:trace contextRef="#ctx0" brushRef="#br0" timeOffset="30569.58">6771 3329 1204,'0'0'191,"0"0"-160,62-29 128,-29 20-87,4 2-47,3 4-17,0 3-8,-4 0-43,-2 3-141,-5 6-221,-3 4-424</inkml:trace>
  <inkml:trace contextRef="#ctx0" brushRef="#br0" timeOffset="30732.0937">7171 3565 1480,'0'0'35,"0"0"-6,0 0 109,0 0-104,0 0-34,0 0-6,7-6-64,0-4-202,4 2-309</inkml:trace>
  <inkml:trace contextRef="#ctx0" brushRef="#br0" timeOffset="31136.042">7435 3344 1037,'0'0'51,"0"0"115,0 0 27,0 0-125,61-50-14,-47 50-21,5 8-24,-3 9-8,-3 6-1,-11 6-1,-2 3-7,-15 3-1,-10-2-7,-1-3-6,6-6 5,9-8 10,8-8 7,3-3 2,1 0 2,12 1 15,0 3 37,0 0 5,-3 3-15,-3 1-26,-4 4-6,-3 4-14,-1 0-2,-15 0-3,-2-4 2,0-4-13,0-6-41,5-7-44,6 0-91,7-17-102,2-4-191</inkml:trace>
  <inkml:trace contextRef="#ctx0" brushRef="#br0" timeOffset="31539.7102">7843 3372 1224,'0'0'62,"0"0"-42,0 0 148,65-26-106,-45 30-45,1 13-10,-2 7-6,-8 4-2,-11 6 1,0 7-10,-23 4 2,-2-1-3,-2-2 7,5-9 4,10-10 5,8-7-5,4-8 3,0-5-3,8-3-5,6 0 5,2 0 0,-4-9 13,-3-3-9,-6-2 8,-3-3 5,-1-5 13,-19-6-12,-6-2-18,-6 1-3,1 7-17,8 8-4,9 7 6,8 4-13,6 3-27,0 0-48,13 0-87,5 0-86,3 0-446</inkml:trace>
  <inkml:trace contextRef="#ctx0" brushRef="#br0" timeOffset="31830.1587">8289 3331 1028,'0'0'161,"0"0"-153,0 0 141,0 0-123,0 0-22,-36 87 10,35-52-7,1-4 22,10-1 11,9-3 39,0-3 0,-4-4-5,-2-2-31,-4-5-14,-5-2-12,-4-1-16,0 0-1,-2-1-12,-12-3-6,-6-5-38,-1-1-30,0-11-50,6-13-85,3-9-93,8-6-62</inkml:trace>
  <inkml:trace contextRef="#ctx0" brushRef="#br0" timeOffset="31955.0953">8245 3367 777,'0'0'204,"64"-27"-17,-16 14 4,10 5-114,3 2-40,-3 3-37,-7 3-13,-11 0-157,-10 3-160,-9 2-486</inkml:trace>
  <inkml:trace contextRef="#ctx0" brushRef="#br0" timeOffset="32276.5594">8856 3153 1120,'0'0'274,"0"0"-258,0 0 169,0 0-118,2 69-61,-2 0-6,0 16 41,0 13 8,0 4-24,0-1 12,0-6-18,0-11 4,7-10-9,6-9-8,10-8-3,10-12 1,9-11-3,11-12 2,12-9 0,10-7-2,11-6 4,2-4-4,-2-15-1,-8-5-45,-12-5-93,-14-4-183,-10-3-839</inkml:trace>
  <inkml:trace contextRef="#ctx0" brushRef="#br0" timeOffset="34024.2906">9079 3419 565,'0'0'28,"0"0"-19,0 0 73,0 0-12,0 0-28,0 0 19,0 0-2,16-33 7,-10 26 23,3-3 5,2 2-8,2 0-18,1 5-9,3 3-10,5 0-11,1 7-20,-5 12-15,-8 5 2,-10 6-5,-5 3-6,-22 1 6,-3 1-6,-2-4 6,8-5 1,10-9 4,8-10-4,6-4-2,0-3-2,8 0 3,13 0 24,11-6 30,9-6-4,6-3-24,3 1-26,0 4-3,-5 2-73,-5 4-138,-8 2-247</inkml:trace>
  <inkml:trace contextRef="#ctx0" brushRef="#br0" timeOffset="34241.4195">9579 3279 1559,'0'0'21,"0"0"47,0 0 30,0 0-69,0 0-20,1 90-1,-5-46 22,1-4 1,2 1-21,1-1-10,0 0-1,0 2-57,10-8-53,5-6-159,4-12-243</inkml:trace>
  <inkml:trace contextRef="#ctx0" brushRef="#br0" timeOffset="34448.637">9888 3507 1409,'0'0'72,"0"0"-13,0 0 100,0 0-100,0 0-27,0 0-18,1 0-14,-1 0-8,0 4-33,0 5-53,5-2-156,5-3-193</inkml:trace>
  <inkml:trace contextRef="#ctx0" brushRef="#br0" timeOffset="34885.3925">10107 3400 686,'0'0'481,"0"0"-480,50-69 173,-29 53-19,-1 4-76,0 5-36,-5 2-12,-4 5-12,0 0-6,-2 7-13,0 16-2,-6 6-5,-3 6 2,-1 7-1,-17 1-2,-4 1-8,3 1 10,3-4 6,9-6 0,5-8-1,2-8 1,0-6-2,9-5 1,7-4 0,1-4 1,3 0 2,0-1 3,-4-10 10,-4-5-9,-6-5-3,-6-3 0,0-6-3,-12-5-14,-10 3-2,-7 3 16,1 6 0,-2 6 2,3 5 3,4 4-5,7 1-5,3 3 3,11 0-84,2-1-218,2-2-402</inkml:trace>
  <inkml:trace contextRef="#ctx0" brushRef="#br0" timeOffset="39392.1098">17519 3708 855,'0'0'0,"0"0"7,0 0 28,0 0 57,0 0 7,0 0 19,0 0-10,-46-56-60,10 50-14,-2 6 4,3 1-15,6 21-12,14 10-1,9 9 4,6 5 3,5 1 6,13-3-5,6-7-12,4-8-5,4-6 2,7-10-3,11-11-10,12-2-62,6-9-127,4-15-206</inkml:trace>
  <inkml:trace contextRef="#ctx0" brushRef="#br0" timeOffset="39671.1562">18100 3795 920,'0'0'244,"0"0"-244,0 0 113,0 0-25,0 0-49,0 0-35,18 0-3,0 0-1,6 0 0,2 0 3,3 0-3,-2 0-62,-2-5-97,-5-3-107,-8 2-373</inkml:trace>
  <inkml:trace contextRef="#ctx0" brushRef="#br0" timeOffset="39835.8844">18051 3912 1174,'0'0'65,"0"0"-54,0 0 39,0 0-38,0 0-12,0 0-214,82-13-276</inkml:trace>
  <inkml:trace contextRef="#ctx0" brushRef="#br0" timeOffset="40436.4243">18762 3596 1166,'0'0'112,"0"0"-62,0 0 124,0 0-72,0 0-51,0 0-40,0 0-11,-12 105 0,7-47 11,0-2-3,1-3-5,1-6-1,3-6-2,0-8-2,10-9-56,13-11-110,7-13-159,4-4-385</inkml:trace>
  <inkml:trace contextRef="#ctx0" brushRef="#br0" timeOffset="40782.1695">19055 3671 1120,'0'0'86,"0"0"-71,-22 63-15,3-11 31,3 3 31,4 1-24,8-3-31,4-13-3,3-6 0,14-12-1,6-11-2,2-8 3,3-3 3,0-10 28,-1-13 28,-2-7-23,-4-5-15,-6-5-6,-6-7 7,-7-4 1,-2-1-20,-6 8-6,-9 10-1,-1 14 0,3 11-1,0 9 1,1 0-9,-2 6-8,1 7-55,3 4-53,9-3-104,1 0-274</inkml:trace>
  <inkml:trace contextRef="#ctx0" brushRef="#br0" timeOffset="40938.89">19419 3793 1200,'0'0'158,"0"0"-113,0 0-33,0 0 38,0 0-50,0 0-70,13 1-131,-3 0-269</inkml:trace>
  <inkml:trace contextRef="#ctx0" brushRef="#br0" timeOffset="41306.4414">19597 3593 42,'0'0'1416,"0"0"-1416,0 0-16,-3 64 16,-3-17 3,4-1 10,2-6-3,0-2-5,12-7-5,3-9 0,1-10-3,4-9-13,5-3-4,1-22 12,1-8 8,-2-11 8,-5-5 6,-6 1 13,-7 2-4,-5 10-10,-2 15 15,0 9 3,0 9 9,0 3-10,0 23-30,-3 13-13,-1 9 13,4 4 4,0-1-4,0-3 0,9-3 0,5-8-40,7-11-28,6-13-123,4-13-138,3-7-362</inkml:trace>
  <inkml:trace contextRef="#ctx0" brushRef="#br0" timeOffset="41652.5617">20031 3565 777,'0'0'354,"0"0"-350,0 0 47,0 0-5,-41 89-18,39-39 22,2-1-18,12-4-15,7-7-15,3-8 4,2-8-6,1-13 0,0-9 0,0-8 6,-2-16-3,0-7 10,-5-6 7,-7 1 9,-4 4 10,-7 9-10,0 8 1,0 10 10,0 5-12,0 8-28,-6 15-5,-2 10-12,0 9 17,3 2 1,5 1-1,0-2 0,0-3-2,10-6-64,7-7-97,8-13-191,7-9-491</inkml:trace>
  <inkml:trace contextRef="#ctx0" brushRef="#br0" timeOffset="42198.11">20447 3457 686,'0'0'116,"0"0"20,0 0 16,0 0-30,-26-54-15,24 54-39,-4 6-19,-5 21-41,-2 17 0,-1 15 22,4 8 7,2 6-6,1-2 0,5 0-11,2-1-4,0-1 8,0-3-7,4-6 1,9-5-4,4-8-2,3-7 3,10-8-3,15-6-2,23-6 7,26-10-9,21-6-8,6-4-2,3-10-49,-6-12-99,-7-9-203,-4-7-677</inkml:trace>
  <inkml:trace contextRef="#ctx0" brushRef="#br0" timeOffset="43119.1086">20778 3585 378,'0'0'353,"0"0"-316,0 0 58,0 0 72,0 0-10,0 0-14,31-34-65,1 26-24,9-1-37,0 1-3,-6 4 11,-8 4 4,-7 0-13,-6 17-1,0 10-3,-2 10-4,-5 3-2,-4-2 7,-3 0 2,0-2-8,-4-3 1,-5 0-2,4-4-6,-1-3-2,1-3 0,0-4-106,-3-9-129,-2-5-257</inkml:trace>
  <inkml:trace contextRef="#ctx0" brushRef="#br0" timeOffset="43302.2623">20872 3767 1322,'0'0'26,"0"0"4,72-17 84,-40 13-82,8 3-24,-1-1-8,2-2-37,1-1-60,-4-4-60,0-3-60,-4-2-201</inkml:trace>
  <inkml:trace contextRef="#ctx0" brushRef="#br0" timeOffset="43659.6499">21330 3494 492,'0'0'510,"0"0"-457,0 0 108,0 0-28,67-38-71,-49 38-34,-1 14-12,-3 5-16,-8 6-6,-6 2-8,-1 4 0,-15 0-21,-5-2 18,4-5 1,6-9 16,8-5 2,3-3-1,2-1 2,16 2 9,3 2 43,0-3 29,-3 3-14,-5 1-10,-3 2-33,-6 1-14,-4 5-13,-3 1 0,-17 0-7,-9 0-13,-4-7-64,0-7-72,7-6-107,12-12-71,14-11-371</inkml:trace>
  <inkml:trace contextRef="#ctx0" brushRef="#br0" timeOffset="44045.8722">21756 3735 1087,'0'0'88,"0"0"1,0 0 66,0 0-72,0 0-48,0 0-14,5-1-14,-5 1-6,0 0-1,0 1-5,0 2 5,0-3 0,0 0 0,0 0 1,0 0 4,0 0 0,0 0 3,0 0 4,0 0 9,0 0-11,0 0-9,0 0-1,4-1-24,5-2-23,4-1-94,2 1-120,3-1-148</inkml:trace>
  <inkml:trace contextRef="#ctx0" brushRef="#br0" timeOffset="44524.2642">21967 3538 547,'0'0'127,"0"0"-75,0 0 121,6-67-42,5 52-11,3 3 9,1 2-31,3 5-34,1 4-5,1 1-19,0 2-16,-1 12-12,-7 7-9,-6 3-3,-6 7-1,-9 3-6,-16 3-4,-4-3 4,1-3-18,6-6-14,10-9 10,9-8 15,3-3 10,7-2 4,14 2 7,6 0 58,1 0 21,-1 2-10,-7 3-24,-6 2-20,-4 5-30,-9 2-2,-1 3-5,-13 1-3,-12 0-2,-5-6-26,-2-7-30,7-10-28,9-7-41,15-18-70,3-7-55,27-6-238</inkml:trace>
  <inkml:trace contextRef="#ctx0" brushRef="#br0" timeOffset="44837.57">22325 3562 514,'0'0'89,"0"0"46,0 0 64,0 0-71,0 0-32,0 0-71,29 54-22,-25-14 40,2 2 21,8-5-8,4-1 4,4-9-22,3-6 13,-2-8-8,-2-7-15,-1-6 13,-4 0 3,2-8-14,-7-15 4,-2-10-1,-5-9-20,-4-7-2,-1-1-11,-13 8-3,-3 10-4,-2 13-1,-2 10 1,-6 7-5,-5 2-4,-4 16-18,-1 11-36,7 2-59,8 2-61,12-3-267,10-4-324</inkml:trace>
  <inkml:trace contextRef="#ctx0" brushRef="#br0" timeOffset="89439.7121">4297 4783 1325,'0'0'0,"0"0"1,0 0-1,2 74 32,-2-44 3,0 4-16,-11 1-4,-2-2-11,-1-7-4,2-9-11,8-8-22,1-9-1,3 0 34,0-21 10,0-13 5,0-11-3,3-4 9,12-1 14,4 4 27,1 11 2,-3 11-7,1 12-13,2 12-17,8 2-20,8 19-2,5 12 1,1 5 2,-9 5-3,-6 1-5,-9-1-3,-11 1 1,-7-5-10,0-3-23,-14-11-65,-9-9-106,-6-11-205,-5-5-465</inkml:trace>
  <inkml:trace contextRef="#ctx0" brushRef="#br0" timeOffset="89583.6537">4249 4974 1328,'0'0'59,"0"0"-57,64-42 104,-21 30-50,16 1-41,6 3-15,0 3-19,-1 1-141,-12 0-248,-11 0-373</inkml:trace>
  <inkml:trace contextRef="#ctx0" brushRef="#br0" timeOffset="90144.5927">4895 4788 1453,'0'0'39,"0"0"-25,0 0 85,0 0-80,0 0-17,10 60 16,-10-28-14,0-3 0,0-1-4,-4-4-4,-4-8-31,-1-5-32,2-9-15,0-2 24,4-11 58,0-15 0,3-8 12,0-6 9,11-5 9,7 1 9,1 6 11,3 6-9,1 8-11,-3 8-19,3 10-4,-4 6-7,-1 0-2,-5 14-6,-6 8-13,-7 7-30,0 3 24,-16-1-12,-2-2 17,3-6 11,7-9 11,8-7 1,2-7 16,23 0 77,12 0 0,6 0-15,0 0-2,-11 0-35,-12 2-16,-8 11-26,-11 6-7,-1 9-6,-20 3-7,-16 6-25,-13 0-9,-4-4-51,-4-2-113,0-8-140,5-10-507</inkml:trace>
  <inkml:trace contextRef="#ctx0" brushRef="#br0" timeOffset="90473.5312">4147 5451 1380,'0'0'143,"129"-22"-137,-33 9 110,13-1-34,10-1-52,10 3-13,2 2-13,-9 0-4,-6 2-17,-19 4-57,-14 1-161,-20-1-327</inkml:trace>
  <inkml:trace contextRef="#ctx0" brushRef="#br0" timeOffset="90896.025">4816 5755 1351,'0'0'64,"0"0"-3,0 0 101,-66-52-124,38 52-32,-1 13-2,2 19-4,7 8 1,8 4 1,10-4 1,2-6-3,4-10-4,17-8 1,11-11-1,13-5-28,16-14-66,7-13-149,-1-8-332</inkml:trace>
  <inkml:trace contextRef="#ctx0" brushRef="#br0" timeOffset="91339.6578">4224 4594 722,'0'0'334,"0"0"-252,0 0 66,0 0-98,0 0-43,83-29-7,-31 25-27,16-2-203,7-2-123,3 1-120</inkml:trace>
  <inkml:trace contextRef="#ctx0" brushRef="#br0" timeOffset="91549.8808">4993 4484 768,'0'0'488,"0"0"-487,0 0 47,0 0 18,0 0-48,89-44-16,-42 44-2,6 8-88,0 2-310</inkml:trace>
  <inkml:trace contextRef="#ctx0" brushRef="#br0" timeOffset="92232.245">4723 5578 1097,'0'0'24,"66"-24"-12,-16 16-12,9 0 0,7 0-148,4-3-494</inkml:trace>
  <inkml:trace contextRef="#ctx0" brushRef="#br0" timeOffset="92659.3905">6118 5407 984,'0'0'107,"0"0"-67,0 0 146,0 0-79,0 0-44,0 0-14,16-11-26,6 10-14,12-3-1,8-2-8,-1 3-15,-3-1-126,-7 4-114,-10 0-266</inkml:trace>
  <inkml:trace contextRef="#ctx0" brushRef="#br0" timeOffset="92831.0611">6109 5560 1252,'0'0'184,"0"0"-162,0 0 122,0 0-101,0 0-33,71-24-10,-42 19-9,3 1-69,-1 2-151,-6-4-183,3-4-372</inkml:trace>
  <inkml:trace contextRef="#ctx0" brushRef="#br0" timeOffset="95952.736">7220 5020 688,'0'0'0,"0"0"0,0 0 36,0 0 25,0 0-9,-47 63 24,57-40 5,8 0 0,3 1-8,1 0 20,-1 1-31,0-2-11,-4-2-16,-5-1-9,-3-4-11,-7-4-8,-2 0-7,0-2-2,-16-2-8,-8-5-29,-7-3-42,-2 0-117,5-21-121</inkml:trace>
  <inkml:trace contextRef="#ctx0" brushRef="#br0" timeOffset="96097.9756">7265 5012 554,'0'0'597,"0"0"-586,84-46 58,-40 33-7,1 3-62,-3 7-48,-9 3-184,-12 0-357</inkml:trace>
  <inkml:trace contextRef="#ctx0" brushRef="#br0" timeOffset="96268.7398">7534 5238 1461,'0'0'18,"0"0"-4,0 0 20,0 0 22,0 0-56,0 0-9,7 7-92,0-1-112,5-2-225</inkml:trace>
  <inkml:trace contextRef="#ctx0" brushRef="#br0" timeOffset="96788.7258">7838 5160 160,'0'0'656,"0"0"-643,0 0 132,0-65 4,0 52-60,0 3-7,0 2-18,2 4-26,-1 2-5,-1 2-11,2 0-3,2 0-7,3 0-9,5 0-3,5 0 3,4 0-2,2 10 4,-5-1-2,-4 7-3,-7 1-2,-7 4-4,-7 4-18,-17 0-9,-5 1 1,0-2 1,6-4 9,11-4 17,11-5 5,1 1 2,15-3 47,10 1 22,3 1 4,1 0 11,-8 0-31,-3 4-33,-9 3-10,-9 3-12,-6 4-8,-19-3 7,-9-1-29,0-6-58,1-9-64,6-6-89,11-4-131,16-16-324</inkml:trace>
  <inkml:trace contextRef="#ctx0" brushRef="#br0" timeOffset="97168.1581">8128 5215 331,'0'0'150,"0"0"-89,0 0 154,0 0-46,81-64-10,-49 50-14,4 3-39,-4 4-12,-2 7-15,-5 0-42,-5 12-21,-9 11-6,-10 10-4,-1 9-6,-16 7 0,-7 5 2,0-4 2,7-5-3,5-9-1,11-10-11,0-9-7,8-8 10,9-8 8,3-1 2,-3-8 13,-2-11 15,-6-2 14,-8-7-7,-1-6-15,-13-7-22,-9 0-11,-2 5-3,3 11 0,5 11-30,5 7-11,1 5-37,1 2-35,1 0-65,3 0-31,5 0-93</inkml:trace>
  <inkml:trace contextRef="#ctx0" brushRef="#br0" timeOffset="97551.7191">8647 5131 830,'0'0'207,"0"0"-96,0 0 100,0 0-75,0 0-25,70 15-29,-46 1-33,-4 0-12,-3 4-9,0 3-11,-5 2-2,0 2-9,-5-4-6,-1 3 0,-4-5 0,-2-3-23,0-1-21,-4-6-15,-10-3-32,-3-6-70,-6-2-10,0-7-32,0-13-105,1-3 107,6-6 201,4-3 92,7 2 119,5 1 40,0 2-43,14 4-69,11 1-57,12 1-70,13 1-12,9 2-111,5 1-237</inkml:trace>
  <inkml:trace contextRef="#ctx0" brushRef="#br0" timeOffset="98234.4608">9075 5082 1061,'0'0'204,"0"0"-180,0 0 78,0 0-51,10 55-22,-3 10 61,-4 13-18,-3 10-43,0 2-13,-10 0-4,-2-7-2,4-5 5,8-13-4,0-13-4,15-14 6,11-12-4,12-12 0,12-8 0,11-6-2,8-9-7,4-13-17,0-2-43,-5-2-89,-9 3-190,-11 3-268</inkml:trace>
  <inkml:trace contextRef="#ctx0" brushRef="#br0" timeOffset="98593.9007">9438 5231 972,'0'0'179,"0"0"-157,0 0 155,45-56-95,-15 56-42,2 7-4,-3 17-20,-8 8-11,-10 6-5,-11 4-8,-2 0 7,-21-3-21,-4-4 0,2-8 11,9-9 11,7-8 0,9-8 2,0-2 10,5 0 47,17-6-12,12-8-32,7-5-12,2 1-3,-2-1-68,0 1-105,-6 1-237,-3 2-542</inkml:trace>
  <inkml:trace contextRef="#ctx0" brushRef="#br0" timeOffset="98790.2518">9877 5236 501,'0'0'1005,"0"0"-996,0 0 142,0 0-72,0 0-51,0 0-17,10 50 20,-10-8 5,0-2-21,0-3-15,0-5 0,1 0-44,9-2-41,5-4-79,1-9-229,2-11-318</inkml:trace>
  <inkml:trace contextRef="#ctx0" brushRef="#br0" timeOffset="98995.5543">10152 5372 505,'0'0'969,"0"0"-939,0 0 139,0 0-83,0 0-59,0 0-27,7-12-3,-7 12-47,2 0-70,3 2-165,3 1-237</inkml:trace>
  <inkml:trace contextRef="#ctx0" brushRef="#br0" timeOffset="99350.6384">10350 5181 872,'0'0'268,"0"0"-230,0 0 181,69-54-85,-48 54-69,1 0-30,1 12-17,-6 13-9,-6 11-6,-11 10-3,-1 7-2,-19 3 1,-4-3-7,3-7 0,7-6-17,7-12 10,7-8-9,1-10 12,16-7 12,3-3 7,1-1 6,-1-13 22,-5-4-8,-8-3-4,-7-3-5,0-7-15,-19-3-3,-9-3-6,-3 4-14,1 8-10,6 7-12,5 6-65,7 3-89,9 2-255</inkml:trace>
  <inkml:trace contextRef="#ctx0" brushRef="#br0" timeOffset="99863.4083">11394 5286 1515,'0'0'16,"0"0"-4,0 0 38,0 0-25,-47 63 8,8-20-8,-3 2-18,1 1-7,2-6-9,5-4-64,3-8-109,7-13-187,12-15-325</inkml:trace>
  <inkml:trace contextRef="#ctx0" brushRef="#br0" timeOffset="100043.681">11199 5304 797,'0'0'335,"0"0"-273,0 0 124,0 0-59,0 0-56,0 0-31,5 20 4,6 18 5,12 5-19,5-1-20,5 0-10,7 0-12,5-1-74,9-6-154,-1-11-192</inkml:trace>
  <inkml:trace contextRef="#ctx0" brushRef="#br0" timeOffset="100507.4605">12007 5218 1018,'0'0'179,"0"0"-143,0 0 123,0 0-60,0 0-47,85-41-26,-56 64-8,-4 11-6,-11 8-12,-13 6-2,-1 3 1,-20-1-12,-7-5-9,0-3 3,6-9 8,8-9 10,8-12-3,5-7 4,9-5 5,16-5 7,12-13 10,3-3-22,0-6 0,-6 1-34,-5 4-39,-6 1-23,-1 3-64,-2 3-29,-3 2-139,0 2-10</inkml:trace>
  <inkml:trace contextRef="#ctx0" brushRef="#br0" timeOffset="100701.9331">12408 5342 351,'0'0'173,"0"0"18,0 0-20,0 0-38,0 0-48,0 0-71,0-17 5,0 41 20,2 7 57,18-2 22,6-1 1,3-1-12,-4-2-27,-4-3-32,-5 0-24,-9 1-22,-7 0-2,-3 0-25,-22-4-62,-16-8-109,-5-9-171,1-2-594</inkml:trace>
  <inkml:trace contextRef="#ctx0" brushRef="#br0" timeOffset="100860.467">12474 5290 125,'0'0'913,"0"0"-892,0 0 111,77-42-29,-35 38-81,9-2-22,0 3-68,-5 1-111,-9 0-345</inkml:trace>
  <inkml:trace contextRef="#ctx0" brushRef="#br0" timeOffset="101124.824">12868 5151 1153,'0'0'273,"0"0"-272,0 0 85,0 0-50,19 100 13,-19-24 13,0 8-31,-6-1-13,0-4 0,4-5 1,2-7-5,7-9-7,17-9-7,10-9 0,13-9 0,10-10 0,8-9-2,3-10-7,-1-2-39,-3-10-47,-8-12-133,-7-5-127,-8-6-258</inkml:trace>
  <inkml:trace contextRef="#ctx0" brushRef="#br0" timeOffset="101438.7306">13148 5413 902,'0'0'107,"0"0"94,0 0 40,0 0-104,0 0-62,0 0-42,81-10-26,-21 1-7,5 0-61,-6 4-166,-8-1-171,-9 1-513</inkml:trace>
  <inkml:trace contextRef="#ctx0" brushRef="#br0" timeOffset="101778.2899">13860 5154 442,'0'0'864,"0"0"-860,0 0 118,0 0-52,0 0-58,0 0 16,-84 81 8,60-23-20,9 0-6,10-4-5,5-8-4,0-6-1,11-11-3,5-9 0,0-8-10,2-8 5,-3-4 8,-2-2 7,-4-14-1,-5-4 8,-4-2-7,0 3-5,-8 2-2,-5 8-3,-2 7-4,-2 2-6,0 4-7,3 10-8,6-1-12,7 0-30,1-5-56,21-6-138,12-2-176</inkml:trace>
  <inkml:trace contextRef="#ctx0" brushRef="#br0" timeOffset="102051.6884">14110 5275 877,'0'0'119,"0"0"-9,0 0 87,0 0-166,0 0-30,-16 61 21,16-17-7,0-3-7,11-8-1,8-6-5,-1-9-2,2-9 2,-2-9 2,0-2 8,-2-17 21,-2-8 38,-5-6-10,-7-4-10,-2 2-12,-2 4-25,-13 7-14,0 8-8,0 8-33,-2 8-73,4 2-66,-1 10-193,7 1-180</inkml:trace>
  <inkml:trace contextRef="#ctx0" brushRef="#br0" timeOffset="102343.7053">14401 4991 1009,'0'0'13,"0"0"10,0 0 86,0 0-98,0 0-11,0 0-7,4-7 7,4 9 8,3-2 21,1 0 36,1 0-4,-2-6 2,-4-2 9,-5 0-4,-2 3-12,0-1-38,-10 2-18,-8 4-6,-2 0-8,2 8-32,3 9-65,3 6-86,5 0-124</inkml:trace>
  <inkml:trace contextRef="#ctx0" brushRef="#br0" timeOffset="103153.4291">7828 6132 570,'0'0'332,"0"0"-236,92 0 57,27 0 63,62 0-48,63-1-64,58-4-32,51 5-19,30 0-7,9 0-24,-8 6 15,-18 4-21,-25 1 27,-33 0-36,-35-1-6,-41-7 9,-35 0-10,-35-1-4,-38-2-13,-37 1 10,-38 0-47,-29 1-45,-20 1-27,-36 5-256,-26 2-82</inkml:trace>
  <inkml:trace contextRef="#ctx0" brushRef="#br0" timeOffset="103838.5541">9299 6623 1214,'0'0'146,"0"0"-125,0 0 66,0 0-19,-2 67-15,-2-15 18,-2 2-10,-1-3-39,1-5-17,1-6-5,3-6-16,2-6-64,1-13-164,18-14-243</inkml:trace>
  <inkml:trace contextRef="#ctx0" brushRef="#br0" timeOffset="104136.574">9483 6639 200,'0'0'1070,"0"0"-1068,0 0 94,0 0-30,0 0-55,0 0 22,-7 86-2,7-43-19,7-7-6,14-6-6,1-10 0,2-9-1,0-8 1,-1-3 3,-2-13 12,-1-10 12,-6-10 10,-3-4-6,-11 0 4,0 0-10,-7 8-15,-7 6 0,-6 8-7,2 8-3,0 7-6,0 4-14,4 13-44,10 3-77,4-4-202,13-2-623</inkml:trace>
  <inkml:trace contextRef="#ctx0" brushRef="#br0" timeOffset="104279.7993">9875 6725 1220,'0'0'321,"0"0"-317,0 0 71,0 0-38,0 0-37,0 0-85,21 4-111,-21 6-198</inkml:trace>
  <inkml:trace contextRef="#ctx0" brushRef="#br0" timeOffset="104624.9251">10061 6516 1298,'0'0'59,"0"0"-43,0 0 65,0 0-66,3 98 29,-3-51-1,0-4-25,5-7-12,5-6-6,2-8-1,0-12-5,4-8-12,1-2 9,2-20 9,0-9 5,-2-8 3,-3-4 9,-7 5 14,-3 7 4,-4 9 2,0 11-8,0 9-13,0 0-16,0 19-2,0 12-1,-2 6 1,2 5 2,0-2-9,6-4-46,7-5-71,2-10-112,5-10-121,3-11-275</inkml:trace>
  <inkml:trace contextRef="#ctx0" brushRef="#br0" timeOffset="104937.0286">10421 6679 639,'0'0'461,"16"-61"-419,-14 45 181,-2 9-72,0 7-68,0 4-59,-4 20-21,-3 9 4,2 5 12,5 0-9,0-3-7,5-8-2,9-7-1,5-10-16,3-10-6,4 0 13,0-19 9,-5-9 0,-4-3 4,-9-2 9,-7 3 13,-1 6 6,0 8-5,-6 8-4,-2 8-9,0 0-6,-1 21-8,0 10 0,4 10 7,5 4-4,0 1-3,11-1-4,8-1-52,2-5-85,1-9-249,2-10-653</inkml:trace>
  <inkml:trace contextRef="#ctx0" brushRef="#br0" timeOffset="105379.6088">10917 6483 1392,'0'0'53,"0"0"-30,0 0 54,0 0-60,11 109 34,-5-34-4,-4 4-19,0 5-11,-2 2-3,0-2 0,4-8 5,7-8-7,10-12 2,17-10-2,18-9 2,21-8-2,16-14-10,10-7-2,6-8-5,1 0-22,-7-11-55,-9-6-62,-10-3-83,-12-3-123,-14 0-390</inkml:trace>
  <inkml:trace contextRef="#ctx0" brushRef="#br0" timeOffset="105854.9367">11354 6636 1199,'0'0'110,"0"0"31,85-33 18,-40 33-82,2 11-26,-6 14-6,-8 9-10,-10 4-20,-11 3 0,-9 0-10,-3 0-5,-9-2-5,-9-4-29,-2-3-49,-4-5-62,-3-8-146,-2-10-214</inkml:trace>
  <inkml:trace contextRef="#ctx0" brushRef="#br0" timeOffset="106014.5553">11404 6846 1165,'0'0'114,"76"-36"-75,-31 25 120,4 4-104,0 1-43,0 4-12,-1 2-14,-4 0-103,-7 0-91,-9 0-62,-9-2-193</inkml:trace>
  <inkml:trace contextRef="#ctx0" brushRef="#br0" timeOffset="106316.619">11843 6633 552,'0'0'440,"0"0"-361,38-57 145,-17 47-86,2 5-58,-1 5-19,-5 1-32,-5 16-20,-6 7-9,-6 6-2,0 4-23,-20 2-11,-5 3-17,0-2 19,4-9 8,10-7 20,11-7 6,0-8 14,13-1 42,8-3 40,0 1-29,-2 0-10,-4 1-26,-6 2-21,-6 4-10,-3 2-6,0 1-32,-7 1-39,-10-2-111,-1-7-205,5-5-482</inkml:trace>
  <inkml:trace contextRef="#ctx0" brushRef="#br0" timeOffset="106499.281">12176 6804 682,'0'0'741,"0"0"-733,0 0 128,0 0-57,0 0-70,0 0-9,11-7-31,-5 13-84,0-1-150,2-2-305</inkml:trace>
  <inkml:trace contextRef="#ctx0" brushRef="#br0" timeOffset="106858.5141">12342 6675 1146,'0'0'61,"0"0"49,0 0 45,75-36-77,-58 36-41,-3 8-22,-4 13-13,-7 5-2,-3 5-8,-6 5-4,-12-1-14,-2-1-1,6-6 11,9-5 15,5-5 1,3-3 7,15-1 26,2-2 21,-3 0-2,-6 0-17,-10 4-28,-1 1-7,-20 0-3,-13-1-6,-3-7-39,-1-9-52,9 0-68,15-18-72,13-10-121,9-5-240</inkml:trace>
  <inkml:trace contextRef="#ctx0" brushRef="#br0" timeOffset="107157.4808">12652 6790 439,'0'0'131,"0"0"-8,0 0 117,0 0-80,0 0-28,0 0-66,52-6-47,-61 24 30,1 4-4,4 1-11,4 0-7,0-2-17,14-4-4,3-5 8,2-3 17,-3-6 16,0-3-1,-5-2 10,-1-13-18,-3-5-10,-3-5-18,-4-2-3,0-3-7,-4 1 0,-4 6-11,-1 4 1,2 9-18,4 7-23,-4 3-76,-4 5-84,-1 9-115,-3 3-245</inkml:trace>
  <inkml:trace contextRef="#ctx0" brushRef="#br0" timeOffset="107903.2898">14025 6424 930,'0'0'278,"0"0"-250,0 0 115,0 0 13,0 0-68,0 0-31,0 0-24,19 0-14,4 2-9,8-1 6,4 1-4,3-2-8,-2 0-4,-1 1-2,-4 0-31,-8-1-62,-7 1-184,-14 0-157</inkml:trace>
  <inkml:trace contextRef="#ctx0" brushRef="#br0" timeOffset="108089.822">13989 6570 950,'0'0'292,"0"0"-261,0 0 138,0 0-31,0 0-55,0 0-34,82 28-27,-47-23-22,0-1-2,-3 1-56,0-3-133,-3-1-253</inkml:trace>
  <inkml:trace contextRef="#ctx0" brushRef="#br0" timeOffset="112906.242">15405 6084 1150,'0'0'123,"0"0"-98,0 0 135,0 0-67,0 0-72,0 0-12,0 89 40,0-33 0,0-5-22,0-4-15,0-3-3,-4-7-7,3-7-2,1-7-20,0-6-37,11-6-80,8-4-48,8-7-135,1 0-220</inkml:trace>
  <inkml:trace contextRef="#ctx0" brushRef="#br0" timeOffset="113375.6015">15713 6177 632,'0'0'93,"0"0"-72,0 0 142,19-57-30,-14 46-57,2 2-7,2 2-17,3 0-8,3 3-12,5 4-1,5 0 0,4 9 7,3 15 0,-4 8 1,-8 6-7,-13 6-15,-7 2-14,-8-2-3,-15 0-12,-7-4-29,-2-5-11,1-8-10,1-12-15,8-10 6,3-5 27,5-6 44,5-14 20,2-6 56,6 1 1,1 3 2,0 3-1,2 8 0,9 6-23,5 5-23,8 0-18,6 7-5,0 10-1,-1 4-6,-6-3 0,-3 2-2,-5-3-2,0-3-21,-3-5-38,2-5-108,3-4-82,0 0-162</inkml:trace>
  <inkml:trace contextRef="#ctx0" brushRef="#br0" timeOffset="113638.9471">16207 6269 1009,'0'0'135,"0"0"-88,0 0 155,0 0-99,0 0-47,0 0-28,22-17-17,-20 23-3,-2 1-6,0-1-2,0 1 0,0-3-15,-4-2-2,-1-2 4,3 0 8,1 0 5,1-10 0,0-3-30,5-1-38,9 0-75,1 5-146,0 3-266</inkml:trace>
  <inkml:trace contextRef="#ctx0" brushRef="#br0" timeOffset="114080.6939">16541 6158 772,'0'0'78,"0"0"-54,0 0 66,-3-74-2,3 50-3,0 0 0,4 1-6,10 3-14,2 6-15,3 3-9,1 5-14,3 6-18,-3 2-6,-1 15-3,-5 8-2,-8 7-12,-6 8-4,-13 6 0,-17 3-9,-5 0 8,2-6 0,9-6 18,11-12 1,10-6 0,3-7 3,9-7 16,8-3 28,2-2 6,2 0-14,-4-2 23,-3-10-33,-5-3-9,-5-4-12,-4-3-1,-2-7-7,-14-3-9,-7-3-1,-4 0-14,-1 7-9,4 8-33,3 6-43,10 5-105,8 6-155</inkml:trace>
  <inkml:trace contextRef="#ctx0" brushRef="#br0" timeOffset="114447.5182">17062 5984 1162,'0'0'20,"0"0"-20,0 0 74,-60-25-74,24 37-11,-1 12-31,7 0-27,10 0 19,12-5 11,8-6 3,6-8 36,17-5 1,5 0 87,3-10 50,1-5 0,-4 3-3,-6 3-32,-4 5-39,-6 4-25,-3 1-25,-1 19-11,-2 9 1,-4 9-1,-2 4-3,0 0 0,0-3-6,-1-6-27,-2-9-56,3-5-116,0-14-163,0-5-423</inkml:trace>
  <inkml:trace contextRef="#ctx0" brushRef="#br0" timeOffset="114698.161">17268 5968 992,'0'0'9,"0"0"-9,0 0 43,0 0 24,53 61 19,-28-40 38,2 0-19,-2-2 3,-4 0-31,-5 5-29,-7 0-20,-7 1-10,-2 0-16,-2-2-2,-14-4-7,-4-4-62,-3-10-101,-2-5-99,2-5-239</inkml:trace>
  <inkml:trace contextRef="#ctx0" brushRef="#br0" timeOffset="114810.4627">17353 5933 948,'0'0'268,"60"-61"-252,-26 44 9,1 9-25,0 8-192,-6 0-621</inkml:trace>
  <inkml:trace contextRef="#ctx0" brushRef="#br0" timeOffset="115249.0219">17887 5750 1203,'0'0'33,"0"0"19,0 0 24,34 64-29,-20-1 54,-3 13-10,-8 11-50,-3 3-13,-2-2-17,-10 3-1,1-8 1,4-5 3,5-8-6,2-12-1,6-13 5,15-11-2,11-10 1,20-8 9,22-8 3,26-6-10,18-2 2,7-12-15,0-6-20,-5-2-46,-3-3-85,-6-2-378</inkml:trace>
  <inkml:trace contextRef="#ctx0" brushRef="#br0" timeOffset="115799.04">18304 6182 722,'0'0'466,"0"0"-413,0 0 98,0 0-17,0 0-75,0 0-35,90-26-8,-48 22-16,1 0-39,-8-3-152,-6-2-299</inkml:trace>
  <inkml:trace contextRef="#ctx0" brushRef="#br0" timeOffset="116055.4544">18854 5890 1289,'0'0'224,"0"0"-220,0 0 73,0 0-14,10 62-19,-7-12 24,-3 7-33,0 2-1,-3-2-23,-7-5-4,3-11-7,3-7-9,4-11-40,0-5-26,4-12-45,13-6-171,4-6-328</inkml:trace>
  <inkml:trace contextRef="#ctx0" brushRef="#br0" timeOffset="116420.1579">19150 5815 1100,'0'0'333,"0"0"-320,0 0 87,0 0-23,0 62-4,0-16-13,0 2-15,0 2-22,0-4-10,0-2-4,-4-3-9,2-7-2,2-7-34,0-6-27,0-6-35,8-8-131,2-5-183,3-2-357</inkml:trace>
  <inkml:trace contextRef="#ctx0" brushRef="#br0" timeOffset="116759.8124">19401 5791 606,'0'0'484,"0"0"-424,0 0 137,0 0-53,0 0-78,0 0-32,0 64 47,0-18-23,-1 1-27,-1-2 0,-2-2-13,1-3-11,1-5-7,2-4-11,0-6-38,0-8-41,5-8-167,7-9-264</inkml:trace>
  <inkml:trace contextRef="#ctx0" brushRef="#br0" timeOffset="117050.5034">19594 5999 1394,'0'0'59,"0"0"13,0 0 47,0 0-84,0 0-26,0 0-9,4 1-3,-4 4-3,0-2-21,0-2-4,-3-1 1,2 0 10,1 0 20,0-2 11,0-6 1,0-3 5,6 0-17,4 0-17,0 2-77,-1 3-149,0 3-243</inkml:trace>
  <inkml:trace contextRef="#ctx0" brushRef="#br0" timeOffset="117417.6847">19786 5790 1216,'0'0'1,"0"0"3,0 0 23,0 0-6,0 0 19,0 0 5,8 70 2,2-51-2,0 1 15,2 0-3,2 0-7,0 0-5,2-2-8,0-1-8,-2-2-3,-2-2-9,-2-4 1,-3 0-6,-2-2-2,-1-1-4,-3 0-3,-1-1-3,0 1-4,0-1-3,-8-2-1,-5-1-14,-4-2-10,-1 0-5,-2-4-35,4-12-64,5-5-55,9-1-145,2 0-419</inkml:trace>
  <inkml:trace contextRef="#ctx0" brushRef="#br0" timeOffset="117591.2906">19890 5837 1243,'0'0'73,"0"0"-12,0 0 110,41-57-86,-23 47-61,3 1-24,2 3-23,-1 4-86,-1 2-158,1 0-270</inkml:trace>
  <inkml:trace contextRef="#ctx0" brushRef="#br0" timeOffset="117974.3892">20407 6274 1433,'0'0'106,"0"0"-95,0 0 82,0 0-51,-16 57-24,-10-17-2,-6 4-14,-1 0-2,1-5-21,5-4-56,8-9-117,10-9-165,9-12-175</inkml:trace>
  <inkml:trace contextRef="#ctx0" brushRef="#br0" timeOffset="118166.4574">20528 6350 1157,'0'0'278,"0"0"-257,0 0 155,0 0-86,0 0-64,0 0-14,-1 31 13,-13 5 7,-4 0-21,2 1-6,-2 0-5,0 2-12,6 5-39,-1 2-36,0-3-155,5-7-164</inkml:trace>
  <inkml:trace contextRef="#ctx0" brushRef="#br0" timeOffset="140169.4028">4013 1829 1395,'0'0'12,"0"0"-6,0 0-6,0 0 33,0 0-24,34 65-9,-34-46-30,0 2-90,-12-2-190,1-7-301</inkml:trace>
  <inkml:trace contextRef="#ctx0" brushRef="#br0" timeOffset="140370.7056">3815 1530 1402,'0'0'127,"0"0"-110,0 0-8,0 0 56,0 0-58,0 0-7,0-34-10,0 45-23,0 8-23,0 0-71,0-3-129,0-6-266</inkml:trace>
  <inkml:trace contextRef="#ctx0" brushRef="#br0" timeOffset="140560.4771">3712 1794 845,'0'0'332,"0"0"-322,0 0-4,12 75 91,-6-48-58,4 2-37,5-3-2,10-2-61,9-11-165,8-8-270</inkml:trace>
  <inkml:trace contextRef="#ctx0" brushRef="#br0" timeOffset="140751.5772">4302 1632 1515,'0'0'37,"0"0"-26,0 0 4,50 103 52,-34-34-26,-7 13-19,-5 8-13,-4 7-9,-4 7-16,-19 4-79,-11 3-190,-10 1-447</inkml:trace>
  <inkml:trace contextRef="#ctx0" brushRef="#br0" timeOffset="141338.6219">2836 7012 1437,'0'0'49,"0"0"-36,0 0-13,0 0 48,0 0-26,18 74 22,-17-49-37,-1 3-7,0 1-38,0-2-97,0-6-167,0-7-251</inkml:trace>
  <inkml:trace contextRef="#ctx0" brushRef="#br0" timeOffset="141519.1022">3048 7098 1390,'0'0'77,"0"0"-72,0 0 136,0 0-85,0 0-37,0 0-6,8-3-12,-7 17 0,1 4-1,-1-3-18,-1 2-59,0-3-105,0-5-144,0-8-324</inkml:trace>
  <inkml:trace contextRef="#ctx0" brushRef="#br0" timeOffset="141705.9431">3052 6827 389,'0'0'1080,"0"0"-1050,0 0 16,0 0 60,0 0-81,0 0-25,7-12-5,-6 12-72,0 2-180,-1 3-315</inkml:trace>
  <inkml:trace contextRef="#ctx0" brushRef="#br0" timeOffset="141913.5359">2857 6750 1293,'0'0'84,"0"0"-71,0 0 97,0 0-43,0 0-67,0 0-4,0-5-51,-3 8-99,-4 8-195,-4 1-79</inkml:trace>
  <inkml:trace contextRef="#ctx0" brushRef="#br0" timeOffset="142176.7664">2597 6987 1142,'0'0'35,"-11"86"0,7-26 142,4 2-84,1 1-47,16-3 9,5-4-31,5-7-20,5-9-4,5-8-31,6-9-101,5-11-104,0-10-176</inkml:trace>
  <inkml:trace contextRef="#ctx0" brushRef="#br0" timeOffset="142401.3697">3343 6892 1339,'0'0'88,"0"0"-81,87 72 87,-53-16 23,-9 7-63,-7 9-7,-13 2-15,-5 2-20,-9 0-12,-16-5-8,-7-5-65,-9-10-136,0-14-294</inkml:trace>
  <inkml:trace contextRef="#ctx0" brushRef="#br0" timeOffset="144049.5839">5281 7685 582,'0'0'324,"0"0"-319,0 0 27,0 0 32,0 0-30,-46-61-13,32 51 2,5-3 9,2-2 17,7-1 74,0 1-29,0 3-26,14 3-14,8 9-6,8 2-27,5 23 1,-1 11 5,-10 10-6,-10 7-18,-14 5-1,-3 3 2,-21 1-4,-10-4-13,-3-11-19,-6-11 2,-2-14-17,3-14 14,4-8 22,8-7 11,10-15 17,8-7 42,10-3-3,2 3-6,5 4-13,16 7-8,5 5-13,8 13-6,5 0-5,0 13-2,-2 11-3,-5 4-2,-6 3-3,-3-1 2,-4-3-7,-1-2-29,-3-9-33,2-5-49,3-11-17,5-1-66,6-23-1,3-13-20,-1-8 225,-3-5 0,-3-2 134,-4 5 38,-10 11-20,-2 13 1,-8 11-47,-3 7-16,2 5-44,0 14-44,3 14 7,2 13-9,2 7 5,6-6 4,2-6-7,3-11 7,1-7-3,-1-10-1,-1-8-1,-1 0 6,0-16 32,-2-10-12,-5-7-4,-6-7-10,-5-3 2,-2 0 0,-19 5-18,-2 7-4,1 11 2,1 7-8,7 11-8,1 2-12,3 9-26,3 11-40,3 4-85,4 1-78,0-2-156</inkml:trace>
  <inkml:trace contextRef="#ctx0" brushRef="#br0" timeOffset="144365.7372">6007 7641 1212,'0'0'59,"0"0"68,0 0 49,0 0-114,0 0-39,0 0-10,34 60 11,-23-10 2,-7 12-7,-4 8 0,0 4 0,-2 0-8,-5-4 0,5-4-4,2-9 2,0-8-3,15-9 9,13-10-1,15-7 4,13-6 1,13-6 0,15-8-11,6-3-8,5 0-16,-6-5-49,-9-5-27,-14 0-69,-14-2-230,-11-1-422</inkml:trace>
  <inkml:trace contextRef="#ctx0" brushRef="#br0" timeOffset="144937.1574">6415 7763 1229,'0'0'35,"0"0"-14,0 0 46,0 0-50,0 0 17,-6 83 10,6-43-18,9 0-7,7-5 7,3-6 4,-2-4-5,4-3 1,-7-4-4,-1-3-7,-6-2-7,-2-1-5,-3-3-1,-2-1-2,0-2 0,0-2-11,0-1-17,-12-1 2,-1-2-6,1 0-3,1 0 10,4-2-1,-2-7-4,2 1-6,1-2 7,0 3-7,5 1-13,1 2-5,0 3-13,0-2 8,4 2 51,7-2-14,6 1-53,1-5-115,2-1-156</inkml:trace>
  <inkml:trace contextRef="#ctx0" brushRef="#br0" timeOffset="145467.5949">6441 7710 740,'0'0'491,"0"0"-460,0 0 92,0 0-21,0 0-68,0 0 7,29 83 30,-17-36-34,-3 4-17,-4-3-13,-1-3-3,-2-5-4,1-5 0,3-6 0,1-5 0,0-7-2,3-4-3,2-6 4,2-5 1,6-2 6,4 0-1,3-12-5,1-7 3,-4-3-3,-3-3-4,-5-4-4,-5-2-26,-6-2 1,-3 3-4,-2 4 17,0 8 20,0 7 3,0 5 18,0 3 8,0 3 2,-3 0-18,-1 13-4,-3 14 3,-4 9 17,2 6-5,0 1-4,2 1-1,4-3-2,3-6-14,0-6-3,0-5-19,12-6-19,4-7-22,5-5-61,1-6-66,1 0-111,-5-14-199</inkml:trace>
  <inkml:trace contextRef="#ctx0" brushRef="#br0" timeOffset="145708.9498">6880 7820 966,'0'0'156,"0"0"-64,0 0 54,0 0-81,71 20 1,-39 6 7,-3 3-19,-4 2-15,-7-4-18,-6-1-11,-8-4-9,-4-1-1,-4-3-10,-15-2-45,-8-6-74,-5-8-122,4-2-175</inkml:trace>
  <inkml:trace contextRef="#ctx0" brushRef="#br0" timeOffset="145916.3918">7003 7764 1133,'0'0'115,"85"-71"-103,-47 48-11,-8 7-1,-8 11-53,-4 5-89,-5 5-183,-3 9-169</inkml:trace>
  <inkml:trace contextRef="#ctx0" brushRef="#br0" timeOffset="146128.8243">7228 7686 703,'0'0'223,"0"0"-156,0 0 131,0 0-110,0 0-76,0 0 1,0 40 24,0-14-12,0-3-14,7-3 4,6-7-6,4-4-1,1-7 12,2-2 4,1-2-1,-4-14 0,-4-6 17,-7-2-3,-6-4-7,0 0-12,-6-1-12,-11 5-6,2 8-2,-4 8-8,2 8-14,0 4-17,2 16-46,2 4-60,5 1-192,8-3-427</inkml:trace>
  <inkml:trace contextRef="#ctx0" brushRef="#br0" timeOffset="146451.394">7717 8365 1560,'0'0'74,"0"0"-72,14 61 55,-14-24 3,0 6-34,-18 3-20,-9 5-6,-10 1-62,-5-1-131,-4-10-308</inkml:trace>
  <inkml:trace contextRef="#ctx0" brushRef="#br0" timeOffset="147252.3387">7392 8429 658,'0'0'392,"0"0"-278,0 0 72,100-21-45,-36 13-20,8-1-43,1 0-28,-4 1-24,-8 3-3,-12 2-14,-11 1-9,-11 2-2,-13 0-40,-8 0-52,-6-4-160,-13-3-236</inkml:trace>
  <inkml:trace contextRef="#ctx0" brushRef="#br0" timeOffset="147554.1913">7708 7970 1314,'0'0'62,"0"0"82,0 0 6,0 0-85,0 0-17,0 0-6,23 94 42,-6-29-33,-2 4-24,-3 3-1,-6 1-10,-6-2-8,0-2-5,-2-9-1,-8-9-1,2-12 0,2-9-1,3-14-2,0-7-7,3-7-7,0-2-7,0 0-8,0 0-22,0-10-30,6-3-19,2-4-83,1-1-161,-1 2-360</inkml:trace>
  <inkml:trace contextRef="#ctx0" brushRef="#br0" timeOffset="148964.849">8419 8054 839,'0'0'66,"0"0"72,0 0 25,17-65-44,-3 50-34,3 5-23,2 3-5,2 5-12,2 2-22,1 9-13,-3 13-1,-5 3-8,-11 3-1,-5 6-8,-9 1-29,-17-1-6,-6-2-28,-2-8 4,5-9 8,9-8 38,8-5 21,8-2 12,4 0 64,0-1 26,2-1-31,8 1-34,7 1-14,4 0-4,4 11 1,-4 4-5,-6 4-11,-8 4 2,-7 4-6,0 0-3,-13-2 0,-12-1 3,-3-6-16,-2-5-16,1-7-19,6-6-16,7 0-16,5-12-58,11-7-113,0-5-146</inkml:trace>
  <inkml:trace contextRef="#ctx0" brushRef="#br0" timeOffset="149412.1432">8826 8158 48,'0'0'974,"0"0"-958,8-63 101,-2 44 66,3 3-99,6 5-11,1 5-19,7 6-25,4 0-10,4 24-4,-2 11 3,-9 10-3,-9 4-15,-11 0-6,-1 0 0,-20-5-27,-7-3-23,-6-10-28,0-9 15,2-11 24,3-9 15,4-2 30,9-10 4,4-7 23,8-1 34,4 2 18,0 2-7,3 4-25,11 3-20,7 5-9,7 2-9,3 0 2,0 9-3,-3 3-6,-4 4 0,-3 1-2,-4-2-1,-1 0-27,-5-3-33,1-1-56,0-6-32,1-5-119,2 0-273</inkml:trace>
  <inkml:trace contextRef="#ctx0" brushRef="#br0" timeOffset="149751.3167">9369 7968 1169,'0'0'95,"0"0"-64,0 0 72,0 0-63,0 0-9,6 96 38,-6-40-10,0 6-27,0 4 10,-7 0-27,1-2 0,0-6-4,4-4-5,2-8 1,0-5 1,0-5-6,12-5 7,8-3-4,7-3-1,9-5 5,19-5 4,10-8-1,13-5-8,9-2-4,2 0-5,-5 0-31,-10-4-39,-12-4-127,-17-2-116,-10-5-217</inkml:trace>
  <inkml:trace contextRef="#ctx0" brushRef="#br0" timeOffset="150077.0262">9788 8327 1299,'0'0'97,"0"0"-55,0 0 99,0 0-76,82-10-36,-40 10-22,1 0-7,2 0-20,-2 0-115,-2 0-213,0-6-383</inkml:trace>
  <inkml:trace contextRef="#ctx0" brushRef="#br0" timeOffset="150450.5219">10348 7892 1284,'0'0'34,"0"0"25,0 0 28,0 0-55,0 0 2,-59 75 7,48-16-4,9 6-17,2-2-8,2-3-2,9-7-9,5-9-2,0-12 1,0-8-7,1-9-6,-2-9 3,-2-6 9,-2 0 0,-4-12 1,-5-9 5,-2-4-5,-1-2 0,-15 2 0,-1 7-6,-1 6 5,5 10-7,1 2 6,-1 6-8,2 11 1,2 0 2,3 2-4,0-1-57,6-1-24,0-5-61,4-7-164,17-5-405</inkml:trace>
  <inkml:trace contextRef="#ctx0" brushRef="#br0" timeOffset="150771.6281">10651 8088 1238,'0'0'93,"0"0"-73,0 0-20,4 65 41,-1-24-9,6 1-11,2-2-15,1-7 0,4-8-4,-1-7-2,1-7 7,2-8 4,0-3 15,-1-2 26,1-17 2,-5-4-15,-5-7-17,-6-5-2,-2 0-4,-11 0-8,-8 3-8,-1 9-3,0 8-5,3 7-13,1 6-34,0 2-46,0 0-36,5 6-122,5 1-174</inkml:trace>
  <inkml:trace contextRef="#ctx0" brushRef="#br0" timeOffset="151089.1709">10965 7830 1028,'0'0'32,"0"0"14,0 0 96,0 0-87,0 0-51,0 0-2,5 35 6,-5-12-7,9-5 4,4-5 5,2-6-5,-2-4 6,-2-3 11,0 0 2,-4-5 20,-3-6 13,-4-3-3,0-3-28,0 0-10,-11 2-16,0 6 0,-1 6-3,0 3-24,-3 4-30,-1 11-36,0 5-67,0 1-184,1-2-563</inkml:trace>
  <inkml:trace contextRef="#ctx0" brushRef="#br0" timeOffset="154061.5701">3276 9056 813,'0'0'245,"0"0"-219,0 0 72,0 0 69,0 0-106,0 0-50,104-1 8,-42-3 4,1-1-9,-8 1-12,-10 4-2,-17 0-10,-12 0-68,-12 11-145,-4 5-109,-25 4-98</inkml:trace>
  <inkml:trace contextRef="#ctx0" brushRef="#br0" timeOffset="154210.841">3216 9285 1054,'0'0'134,"0"0"-101,0 0 62,96-23-19,-41 6-45,-1-3-21,-1 2-10,-6 2-19,-6 0-142,-11 1-298</inkml:trace>
  <inkml:trace contextRef="#ctx0" brushRef="#br0" timeOffset="154427.1703">3616 8888 512,'0'0'700,"85"18"-676,-35 16 95,-11 11 36,-12 10-42,-11 8-67,-16 2-32,0 1-10,-21-2-4,-6-4-12,-4-9-69,-1-10-106,6-16-176,6-13-565</inkml:trace>
  <inkml:trace contextRef="#ctx0" brushRef="#br0" timeOffset="155510.2174">4880 9064 1247,'0'0'114,"0"0"-74,0 0 95,0 0-62,0 0-40,0 0-24,0 87 12,2-26 14,-2 3-15,0-2-16,0-8-3,-5-3-1,3-7-27,2-8-72,0-12-159,2-18-268</inkml:trace>
  <inkml:trace contextRef="#ctx0" brushRef="#br0" timeOffset="155923.3377">5187 9062 1068,'0'0'292,"0"0"-284,0 0 26,0 0 16,0 58-25,0-8 33,0 2-28,0-5-20,11-4-8,5-9-2,4-10-6,3-9-25,2-10-22,-1-5 20,-4-6 6,0-17 20,-9-7 3,0-5 4,-8-1 4,-3 1 1,0 8 7,0 7 13,-4 12 15,1 6-11,3 2-11,0 10-13,0 17-1,0 9 28,0 6 3,3 3-13,-1-3-6,2-5-9,-1-4-7,2-4-44,2-5-78,1-5-138,4-7-242</inkml:trace>
  <inkml:trace contextRef="#ctx0" brushRef="#br0" timeOffset="156103.5445">5629 9356 1362,'0'0'157,"0"0"-126,0 0 96,0 0-76,0 0-40,0 0-11,8-8-5,-8 18-37,-3 1-80,-2-2-142,2-5-371</inkml:trace>
  <inkml:trace contextRef="#ctx0" brushRef="#br0" timeOffset="156348.0919">5808 9073 243,'0'0'1232,"0"0"-1176,0 0 24,0 0-6,0 0-44,11 65-1,-6-14 5,-5 2-12,3 3-18,1-7-4,0-4-3,3-3-48,4-7-66,-1-9-202,-1-10-482</inkml:trace>
  <inkml:trace contextRef="#ctx0" brushRef="#br0" timeOffset="156736.6505">6014 9167 1316,'0'0'132,"0"0"-125,0 0 80,0 0-43,0 0-32,3 62 15,2-27-12,4-3-11,0-3-3,0-3-1,4-7 0,0-6-9,0-6-16,3-7 2,0 0 8,2-9 7,-2-11 3,-1-7 5,-3-3 1,-6-2 2,-6 3 1,0 8 5,0 6 10,0 10 6,-1 5-4,-1 0-15,2 20-5,0 10 1,0 10 16,0 4 1,4 0-13,8-4-3,-1-5-3,3-3-19,1-6-57,-1-5-120,0-8-153,-1-8-318</inkml:trace>
  <inkml:trace contextRef="#ctx0" brushRef="#br0" timeOffset="157323.2415">6434 9294 572,'0'0'329,"0"0"-295,0 0 96,0 0-17,0 0-31,0 0-43,0-55 2,0 49-3,0 0 16,0 3-10,2 2-6,10 1-5,6 2-17,5 16 2,4 6 2,-4 5 5,-5 3-12,-8 1-12,-10 2-1,0-3-10,-11 3-3,-10-4-29,-3-3-1,-3-5-4,2-6 18,2-7 15,3-6 14,4-4 2,4 0 3,4-6 22,2-4 14,4-3 3,2 2 1,0 1-2,0 3-12,1 4-5,7 1-8,5 2-7,4 0-1,2 5 3,4 10 1,-3 1-1,0 4 4,-4-1-6,0 0-6,-2-1-2,0-1-3,0-3-24,0-1-41,3-4-66,3-5-218,-2-4-308</inkml:trace>
  <inkml:trace contextRef="#ctx0" brushRef="#br0" timeOffset="157738.1347">6923 9514 739,'0'0'521,"0"0"-408,0 0 59,0 0-54,0 0-56,100-49-18,-48 39-18,-3 2-21,-5 2-5,-9 3-24,-12 3-30,-8 0-55,-5 0-135,-5 0-189</inkml:trace>
  <inkml:trace contextRef="#ctx0" brushRef="#br0" timeOffset="157953.2373">7041 9281 1225,'0'0'171,"0"0"-145,16 58 156,1-8-53,-2 9-56,-4 5-11,-8-4-29,-3-3-17,0-7-16,-2-12-14,-5-5-70,2-8-33,3-10-159,2-13-390</inkml:trace>
  <inkml:trace contextRef="#ctx0" brushRef="#br0" timeOffset="158502.1729">7461 9463 630,'0'0'165,"0"0"-17,0 0 42,0 0-36,0 0-64,0 0 24,-7 93-1,7-35-31,0 7-31,0 4-3,0 0-23,0-2 2,-7-6-17,-4-7-5,-4-11-3,0-9-2,-4-10-1,-1-8-22,-3-11-11,1-5-15,1-4-16,6-18-72,7-9-176,6-11-349</inkml:trace>
  <inkml:trace contextRef="#ctx0" brushRef="#br0" timeOffset="158744.4546">7504 9191 908,'0'0'469,"0"0"-451,0 0 17,0 0 54,0 0-32,0 0-29,13 6-15,-13 0-2,-3-2-11,2-3 0,1-1-13,0 0-26,0 0-54,7 0-97,8 0-162</inkml:trace>
  <inkml:trace contextRef="#ctx0" brushRef="#br0" timeOffset="159229.603">7911 9312 1241,'0'0'195,"0"0"-155,0 0 97,0 0-73,0 0-40,22 68 23,-15-13 2,-5 4-28,-2-1-8,0-4-13,0-6-2,0-10-47,0-8-58,0-12-211,0-14-484</inkml:trace>
  <inkml:trace contextRef="#ctx0" brushRef="#br0" timeOffset="159617.1771">8123 9348 1300,'0'0'91,"0"0"-76,0 0 86,0 0-56,0 0-25,24 78 11,-14-41-20,-1-1-8,4-3-3,-3-5 0,1-7-5,-2-8-11,0-9-11,3-4 3,4-9 15,1-13-2,0-8 9,-3-2 2,-5-1 3,-3 5 2,-3 7 1,-3 8 20,0 6 3,0 7 3,0 0-14,0 7-18,0 15 2,0 14 1,0 6 6,2 0 1,3-1-6,2-6-4,1-7-10,1-5-55,2-8-97,-1-7-122,-1-7-215</inkml:trace>
  <inkml:trace contextRef="#ctx0" brushRef="#br0" timeOffset="159815.2213">8548 9556 1254,'0'0'257,"0"0"-194,0 0 77,0 0-79,0 0-23,0 0-32,5-8-6,-5 8-26,0 4-48,0 4-94,0-2-201,0-6-467</inkml:trace>
  <inkml:trace contextRef="#ctx0" brushRef="#br0" timeOffset="160039.9686">8719 9304 886,'0'0'606,"0"0"-587,0 0 54,0 0-3,0 0-28,2 93 10,-2-46-23,0 1-10,7 1-13,0-4-6,0-5-9,2-7-43,-3-5-56,3-11-173,0-10-393</inkml:trace>
  <inkml:trace contextRef="#ctx0" brushRef="#br0" timeOffset="160420.2754">8888 9342 1364,'0'0'90,"0"0"-81,0 0 77,0 0-52,20 65 4,-11-28-21,1 1-8,0-3-5,1-3-4,2-7 0,0-6-10,2-11-16,3-6 4,1-2-5,1-12-3,-1-11-9,-2-6 16,-4-3 20,-7 0 3,-1 4 2,-5 6 18,0 7 4,0 8 11,-3 7-4,1 0-19,-2 14-5,1 13 2,-2 14 29,4 3-7,1 1-5,0-3-14,1-5-12,9-5-1,-1-6-33,2-3-72,-2-9-135,-2-10-186</inkml:trace>
  <inkml:trace contextRef="#ctx0" brushRef="#br0" timeOffset="160764.1441">9307 9487 888,'0'0'286,"0"0"-197,0 0 94,56-55-53,-38 55-65,1 0-34,1 16-22,-2 11-2,-4 8-3,-8 7-4,-6 1-1,-9 1-2,-9-4-10,-9-7-4,2-3-14,-1-8 2,4-7 9,6-6 15,8-7 5,5-2 2,3 0 23,0 0 26,4-4-13,12-5-30,3-2-8,7 0-2,6 4-38,3-4-80,2 5-101,-1 0-272</inkml:trace>
  <inkml:trace contextRef="#ctx0" brushRef="#br0" timeOffset="161290.9039">9693 9648 651,'0'0'179,"0"0"-40,0 0 88,0 0-71,0 0-61,0 0-26,0 0-11,55-13-18,-12 9-21,8-5-12,3 0-7,-2 1-88,-11 2-85,-11 1-132,-10-1-354</inkml:trace>
  <inkml:trace contextRef="#ctx0" brushRef="#br0" timeOffset="161493.2158">9911 9492 1217,'0'0'299,"0"0"-275,0 0 72,0 0-38,4 55-23,1-11 17,-3 2-26,-2-2-18,0-2-8,0-2-15,0-3-50,0-5-60,0-11-216,12-8-409</inkml:trace>
  <inkml:trace contextRef="#ctx0" brushRef="#br0" timeOffset="164936.1147">10434 9398 773,'0'0'69,"0"0"-5,0 0 63,0 0-11,0 0-27,0 0-44,0 0-34,-4 45 58,4-3 29,0 7-5,0 5-31,0-1-2,0-4-23,4-4-10,-1-3-18,0-4-2,-2-2-7,-1-5-2,0-5-20,0-5-18,0-6-31,-4-6-55,1-7-18,3-2-42,0-2 23,0-14-169,13-6-5</inkml:trace>
  <inkml:trace contextRef="#ctx0" brushRef="#br0" timeOffset="165489.3416">10701 9453 1061,'0'0'141,"0"0"-50,0 0 80,0 0-39,0 0-79,0 0-39,-1 53-6,-7 1 19,3 8-8,1 2 1,3-4-5,1-2-4,6-9-6,12-5-1,5-14-1,6-9-3,6-9 0,0-6 3,-2-6 3,-2 0-3,-6-13-3,-9-3 8,-8-7-2,-8-4-4,-1-7-2,-22-2-11,-6 4-4,-4 7 2,2 9 6,6 12 0,4 4 4,1 2-2,3 11-1,3 4-7,2 1-23,3 3-41,-1-1-97,1-2-131,4-6-249</inkml:trace>
  <inkml:trace contextRef="#ctx0" brushRef="#br0" timeOffset="165865.8635">11124 9754 1364,'0'0'37,"0"0"52,0 0 58,0 0-85,0 0-35,76-19-4,-56 19-2,1 0-8,-2 0 0,-3 0-3,0 0-2,-2 0-6,-2 0-1,1 0-2,-3 0 3,-1 0-4,-3 0-4,-2 0-2,-1 0-13,-3 0 3,0 0-13,0 0-5,0 0-40,0 0-54,0 0 2,-2 0-48,2 0-7,0 0-91,0 0-89</inkml:trace>
  <inkml:trace contextRef="#ctx0" brushRef="#br0" timeOffset="166930.1875">11557 9562 417,'0'0'65,"0"0"6,0 0 65,0 0-27,0 0-53,0 0-5,0-3-6,0 1-22,0 2-14,0 0-1,0 0-8,0 0 2,0 0 9,0 0 4,0 0 11,0 0 0,0 0-3,0 0 2,0 0 5,-1-1-6,0 1 13,0-3 6,-1 1 3,-1 2 3,1-1-3,0 1-4,-1 0 4,1 12-2,-2 19-9,1 14 27,1 12 5,2 10-12,0 4-24,-2 1 8,1-4-17,-2-8 1,-1-9-11,-1-12-9,-2-8 0,-2-7-6,-5-8-15,-6-8-17,-6-6-11,-3-2-1,2-10-21,1-15-49,4-12-43,8-10-151,7-16-361</inkml:trace>
  <inkml:trace contextRef="#ctx0" brushRef="#br0" timeOffset="167120.1636">11567 9369 704,'0'0'708,"0"0"-705,0 0 2,0 0 55,0 0-35,0 0-25,7 27-74,-1-10-148,2-4-378</inkml:trace>
  <inkml:trace contextRef="#ctx0" brushRef="#br0" timeOffset="167704.1268">11976 9599 851,'0'0'70,"0"0"-5,0 0 119,0 0-38,0 0-44,0 0-21,-7-48-18,7 48-24,5 0-27,14 15-8,4 8 3,3 8 10,-6 1-8,-6 1-8,-9-1 5,-5 1-6,-8-1-6,-13-3-18,-5-6-17,-1-6-7,-1-7-26,2-9 3,1-1 22,5-7 30,4-11 19,5 0 8,9 0 43,2 1 29,2 5 7,14 4-12,7 5-22,4 3-13,3 3-15,2 13-3,-1 4-8,-4 3-6,-5 3-6,-3-2-2,-5 0-9,-1-5-35,-3 0-37,2-8-119,1-6-141,3-5-295</inkml:trace>
  <inkml:trace contextRef="#ctx0" brushRef="#br0" timeOffset="168043.3045">12348 9557 1144,'0'0'95,"0"0"37,0 0 35,0 0-64,0 0-48,69-41-26,-42 41 2,3 0-2,1 16-9,-3 8 2,-3 4 0,0 2 2,-8 1-11,-4 0-2,-6-1-2,-3 1-7,-4-2-2,0 1 0,-10-3-25,-3-3-32,-1-1-10,-2-6-52,-1-5-142,1-6-243</inkml:trace>
  <inkml:trace contextRef="#ctx0" brushRef="#br0" timeOffset="168267.0792">12444 9741 1370,'0'0'123,"0"0"-107,0 0 134,70-46-74,-49 39-47,5 2-20,2 1-6,2 0-3,0 2-22,4 1-27,2-1-53,3 1-108,-2 1-159,-4 0-441</inkml:trace>
  <inkml:trace contextRef="#ctx0" brushRef="#br0" timeOffset="168471.0536">12938 9709 1259,'0'0'273,"0"0"-267,0 0 84,0 0-14,0 0-63,0 0-12,20 13 0,-20-5-1,0-1-20,-6-2-27,-1-3-39,0-2-35,2 0-30,3 0-72,2-7-122</inkml:trace>
  <inkml:trace contextRef="#ctx0" brushRef="#br0" timeOffset="168855.8622">13135 9508 651,'0'0'191,"0"0"-124,0 0 154,0 0-4,0 0-74,0 0-64,42-56-11,-11 51-13,4 5-5,1 0-11,-2 10-7,-4 12 0,-3 10-2,-8 5-15,-8 6-2,-7 0-6,-4-2-6,-2-4-1,-11-3-11,1-1-46,-4-3-24,2-5-32,-1-6-145,1-4-253</inkml:trace>
  <inkml:trace contextRef="#ctx0" brushRef="#br0" timeOffset="169056.1601">13259 9724 1482,'0'0'22,"0"0"66,66-30 34,-43 26-78,1 1-37,-2 1-7,0 0-11,3 0-41,0 2-67,0-2-101,2-2-114,-2-2-320</inkml:trace>
  <inkml:trace contextRef="#ctx0" brushRef="#br0" timeOffset="169437.3336">13692 9553 1186,'0'0'99,"0"0"-40,0 0 83,61-56-59,-50 41-66,0 0-12,-4-1-1,-3 3 0,-3 2-3,-1 5 1,0 2 3,0 4 3,0 0 4,1 0 0,0 17-8,2 8 2,0 11 29,1 3-8,-1 1-11,-2-2-9,-1-4-6,0-1-2,0-5-17,0-3-55,0-3-149,0-4-219</inkml:trace>
  <inkml:trace contextRef="#ctx0" brushRef="#br0" timeOffset="169637.9226">13627 9842 1366,'0'0'255,"0"0"-239,61-23 89,-30 16-32,2 0-49,0 4-24,0 1-18,-3 2-51,0 0-42,-3 0-128,-2-3-184</inkml:trace>
  <inkml:trace contextRef="#ctx0" brushRef="#br0" timeOffset="170817.417">2986 10808 589,'0'0'361,"0"0"-263,0 0 67,0 0-24,68-24-47,-15 15-14,9 0-32,5 2-22,-5 3-16,-10 2-10,-13 2-32,-14 2-110,-16 11-157,-9 3-243</inkml:trace>
  <inkml:trace contextRef="#ctx0" brushRef="#br0" timeOffset="170988.7627">3112 10936 1137,'0'0'159,"0"0"-126,0 0 74,0 0-23,93-7-49,-45 0-35,0 0-6,-6 1-134,-9 1-216,-7-4-443</inkml:trace>
  <inkml:trace contextRef="#ctx0" brushRef="#br0" timeOffset="171236.9067">3429 10563 1229,'0'0'217,"0"0"-211,0 0 57,74 41 65,-40 7-44,-3 9-17,-10 4-28,-8-3-19,-12-4-15,-1-2-5,-11-2-2,-10-6-40,-7-6-23,-1-4-26,-2-9-125,5-8-135,6-7-370</inkml:trace>
  <inkml:trace contextRef="#ctx0" brushRef="#br0" timeOffset="175972.6811">18653 8579 546,'0'0'791,"0"0"-753,0 0 6,0 0 37,0 0-49,36 82 26,-9-17 15,-4 4-46,-5-2-13,-3 0-6,-8-4-5,-2-6-3,-4-8-4,1-15-58,3-13-149,5-17-222</inkml:trace>
  <inkml:trace contextRef="#ctx0" brushRef="#br0" timeOffset="176221.9548">19058 8610 309,'0'0'721,"0"0"-717,65 44 66,-30-12 99,-1 3-39,-5-3-43,-8-3-18,-8-5-33,-8-2-27,-5-2-7,0-7-2,-9-2-18,-9-8-76,-3-3-60,-4-3-128,0-18-154</inkml:trace>
  <inkml:trace contextRef="#ctx0" brushRef="#br0" timeOffset="176340.3654">19127 8632 352,'23'-55'555,"9"6"-429,9 6-1,3 9-37,-1 10-70,-2 19-18,-3 5-160,-10 12-383</inkml:trace>
  <inkml:trace contextRef="#ctx0" brushRef="#br0" timeOffset="176564.6817">18698 9238 1237,'0'0'105,"98"0"-62,-22 0 110,12 0-61,9 0-31,7 0-46,-3 0-15,-12 1-22,-14 7-135,-25-1-220</inkml:trace>
  <inkml:trace contextRef="#ctx0" brushRef="#br0" timeOffset="176902.5299">19001 9534 1130,'0'0'143,"0"0"-134,47 54 51,-31-27 32,-3 3-27,-4 4-19,-2-4-22,-2-5-4,-3-9-18,-2-7-2,0-7-5,0-2-17,0-13 19,0-13 3,0-9 2,3-4 16,6-3 8,6 0 4,9 3 1,7 5-7,5 10-6,3 10-1,-5 8-16,-4 6-1,-2 0-4,-1 11-27,-2 3-51,-1-1-208,-2-4-557</inkml:trace>
  <inkml:trace contextRef="#ctx0" brushRef="#br0" timeOffset="177175.074">19467 9589 1169,'0'0'72,"0"0"-21,0 0 127,0 0-89,0 0-51,73 15 20,-51 6-18,-8 2-32,-12 6-8,-2 2 0,-19 1-2,-9-3 1,0-4-2,10-10 2,9-6 1,9-9 0,25-2 6,34-18-6,25-8-4,17-5-153,-2-2-302</inkml:trace>
  <inkml:trace contextRef="#ctx0" brushRef="#br0" timeOffset="186098.2969">20102 9311 1091,'0'0'39,"61"-21"-39,-22 14-101,4 5 40,-6 2 11,-10 0-112,-12 0-232</inkml:trace>
  <inkml:trace contextRef="#ctx0" brushRef="#br0" timeOffset="186255.9158">20129 9444 1213,'0'0'65,"64"-30"-60,-28 14-2,1 4 1,-6 2-4,-8 5-7,-7 3-126,-7 0-114,-6-4-201</inkml:trace>
  <inkml:trace contextRef="#ctx0" brushRef="#br0" timeOffset="186468.6541">20367 9066 1043,'0'0'27,"0"0"-18,73 87 18,-56-49 11,-9 4-21,-8 4-17,-8 6-103,-18-7-184,-6-4-396</inkml:trace>
  <inkml:trace contextRef="#ctx0" brushRef="#br0" timeOffset="194724.7704">19928 9185 778,'0'0'61,"0"0"17,0 0-3,0 0 90,0 0-13,0 0-34,62 0-14,-23 2-28,16 0-26,13-2-18,13 0-14,2 0-18,-4-6-8,-14-1-26,-20 0-29,-18-2-45,-16-6-73,-11-8-210,-7-8-216</inkml:trace>
  <inkml:trace contextRef="#ctx0" brushRef="#br0" timeOffset="194888.4123">20272 8873 1200,'0'0'175,"0"0"-92,0 0 41,0 0-31,-34 93-35,30-23-16,4 3-25,-1-4-17,1-9 0,0-7-19,0-3-24,0-8-30,0-6-114,10-13-103,6-11-191</inkml:trace>
  <inkml:trace contextRef="#ctx0" brushRef="#br0" timeOffset="214067.6172">4768 10978 522,'0'0'220,"0"0"-215,0 0 40,0 0 60,0 0-65,0 0-4,0 0 1,-19-40 7,18 36 3,1-4 17,0 2 16,0-1-18,0-3-30,12-1-13,3 1 2,8 0-4,2 5 1,2 5-11,0 0-2,-2 2-1,-5 13-1,-6 5-3,-9 4-3,-5 5-7,-2 2 7,-17 1 3,-6-2-22,-1-5 4,0-3-2,6-9 9,6-5 4,7-4 7,7-4 0,0 0 8,0 0 21,14 3-2,5 3-7,8 3 24,2 3 1,-1 3-5,-6 5-16,-4 3-7,-10 7-9,-8-1-8,0 0-2,-13-1 1,-12-4 1,-6-4-12,-5-8-17,-1-4-3,3-6-9,4-2 11,5-2 6,9-10-2,3-1-7,8-5-17,5 1-83,0-2-65,19-2-220</inkml:trace>
  <inkml:trace contextRef="#ctx0" brushRef="#br0" timeOffset="214621.1139">5255 10997 909,'0'0'60,"0"0"-25,0 0 117,0 0-39,0 0-46,0 0-35,0-28-28,0 28-2,-4 0-2,-1 13 0,-1 8 0,-2 7 10,-1 9 7,2 3 14,1 1-10,1 1-7,2-5-7,3-6-5,0-5-2,1-6 2,10-7-1,1-5-1,1-3 12,3-4 2,3-1 4,1-1 11,2-12-8,-1-3-4,-3-3-2,-2-3-3,-5-2-1,-4-1-1,-2-6 0,-5-2-4,0-1-4,0 3-1,-6 4-1,-1 7 5,1 3 0,-1 3-1,-1 4-2,-1 0 1,-5 3-1,-1 4-2,-4 1-1,-1 2-3,3 0-3,4 0-18,7 0-15,5 5-16,1 2-43,1 1-73,12 2-111,2-2-412</inkml:trace>
  <inkml:trace contextRef="#ctx0" brushRef="#br0" timeOffset="214947.1109">5595 11148 1028,'0'0'58,"0"0"-51,0 0 98,0 0-22,0 0-66,0 0-9,-15 6-5,4 0 5,2-4-5,2-2-1,1 0 7,3 0 15,3-10 34,0-2 33,0 1-26,3 2-34,3 1-29,2 5-2,-2 3-8,2 0-69,-1 2-81,-6 10-121,-1 0-226</inkml:trace>
  <inkml:trace contextRef="#ctx0" brushRef="#br0" timeOffset="215220.0388">5799 10894 710,'0'0'304,"0"0"-213,0 0 148,0 0-63,0 0-74,0 0-57,0 0-28,32 51 8,-21 2 32,-1 3-15,-4-1-20,-2-4-16,2-2-6,2-7-2,2-5-41,3-6-50,3-9-99,5-13-235,2-9-325</inkml:trace>
  <inkml:trace contextRef="#ctx0" brushRef="#br0" timeOffset="215611.107">6145 10997 1293,'0'0'89,"0"0"-49,0 0 59,0 0-51,0 0-43,4 66 13,1-25-1,2-5-12,2 0-5,0-6 0,2-9-1,1-8-2,0-9-2,6-4 5,0-10 0,2-14 5,-2-6-3,-2-7 1,-7-1-1,-4 2 1,-5 5 2,0 6-4,-5 11 9,-1 10 21,3 4-12,0 5-7,2 23-3,1 12 7,0 13 24,1 8-15,9 1-15,0-4-5,3-4-5,2-5-10,-1-4-50,0-7-31,-2-9-142,1-16-95,3-12-215</inkml:trace>
  <inkml:trace contextRef="#ctx0" brushRef="#br0" timeOffset="216324.842">6588 11041 829,'0'0'139,"0"0"-99,0 0 109,0 0-8,81-42-70,-48 59-39,0 16-9,-7 7 0,-9 8-11,-13 2 0,-4 1-10,-8-3 1,-12-8-3,-4-8-12,-1-10-21,0-10-12,2-8 27,0-4 11,4-3 7,5-12 14,6 0 35,4 2 31,4 0 0,0 4-17,2 5-25,14 4-21,9 0-14,4 10 0,5 7-1,-1 2 0,-1 1-2,-4 2-1,-4 0-16,-2-2-44,-3 0-68,-1-5-45,0-2-165,0-9-219</inkml:trace>
  <inkml:trace contextRef="#ctx0" brushRef="#br0" timeOffset="219451.3741">7113 11291 915,'0'0'101,"0"0"-82,0 0 67,68-26 54,-44 26-58,-1 0-17,5 0-20,-1 0-22,0 0-10,3 0-8,-1 0-5,3 0-28,-2 0-101,1 0-217,-4-2-510</inkml:trace>
  <inkml:trace contextRef="#ctx0" brushRef="#br0" timeOffset="219793.6679">7700 11125 1085,'0'0'59,"0"0"-59,0 0 43,0 0 31,0 82 30,0-18-4,0 6-33,0 3 6,0-1-24,0-3-7,0-5-12,0-8-9,-1-9-9,-8-5-3,-2-5-5,-1-7-4,-6-4-1,0-8-2,-6-5-8,-2-8-20,-1-5-18,0-5-43,2-21-86,6-16-155,8-13-331</inkml:trace>
  <inkml:trace contextRef="#ctx0" brushRef="#br0" timeOffset="220078.0188">7702 10931 1156,'0'0'54,"0"0"-52,0 0 48,0 0 23,0 0-42,0 0-22,39 18 7,-49-6 10,1-4-16,2-4 1,3-3-3,4-1 4,0 0 5,0 0 1,0 0-18,0-5-1,6-2-52,5 1-44,6 1-119,3 3-166,1 2-236</inkml:trace>
  <inkml:trace contextRef="#ctx0" brushRef="#br0" timeOffset="220610.276">8115 11043 1096,'0'0'133,"0"0"-92,0 0 85,0 0-32,0 0-40,0 0-42,27 37-2,-16 11 15,-5 9 0,-5 4 0,-1-1-11,0-6-2,-6-9-9,1-9-3,3-9-3,2-8-28,0-5-49,0-7-54,5-5-64,4-2-110,3-6-202</inkml:trace>
  <inkml:trace contextRef="#ctx0" brushRef="#br0" timeOffset="221116.4234">8396 11083 942,'0'0'186,"0"0"-169,0 0 100,0 0 24,0 0-64,72-49-53,-52 53-8,1 13-2,-3 6-8,-5 5-6,-7 5 0,-6 0-11,-3 2-1,-14 0-26,-6-6-31,-2-6-16,4-10-28,5-8 22,9-5 59,7 0 32,0-9 82,12-3 39,9 1-24,6 2-17,2 3-4,0 6-21,-3 0-18,-6 13-12,-6 7-12,-10 4-13,-4 3 0,-4 0-3,-15-3 3,-6-2 0,-2-5-16,5-5-27,3-7-36,5-5-49,8-4-50,6-14-139,11-6-543</inkml:trace>
  <inkml:trace contextRef="#ctx0" brushRef="#br0" timeOffset="221299.1169">8889 11230 1572,'0'0'31,"0"0"-18,0 0 43,0 0-10,0 0-46,0 0-19,3 28-40,-3-15-135,0-3-213</inkml:trace>
  <inkml:trace contextRef="#ctx0" brushRef="#br0" timeOffset="222085.1231">9131 11053 707,'0'0'109,"0"0"-92,0 0 79,0 0-22,0 0-34,0 0-19,4-15-11,-5 15 1,-2 0-2,-2 0 6,-1 0 10,-1 0 1,-5 2-10,3 11-5,-3 4 8,4 4-1,5 2 17,3 5 17,5-1-6,11 0 8,4 2 20,1-4 8,-3 0-7,-2-2-34,-2 1 1,-6-3-14,-7 1-10,-1 0-12,-3 0-3,-17-1-3,-4-1 0,-3-6-34,0-8-35,3-6-101,8-13-164,9-16-341</inkml:trace>
  <inkml:trace contextRef="#ctx0" brushRef="#br0" timeOffset="222251.258">9149 11049 1066,'0'0'153,"0"0"-86,0 0 54,79-48-61,-52 45-60,1 3 0,2 0-43,-1 0-82,-1 7-133,-1 1-159,-3-3-29</inkml:trace>
  <inkml:trace contextRef="#ctx0" brushRef="#br0" timeOffset="222528.4983">9497 11022 509,'0'0'343,"0"0"-170,0 0-8,0 0-55,0 0-76,0 0 10,-3 91 16,-8-39-16,2 4-10,4 1 2,5-4-13,1-8-16,17-9-1,5-9-2,2-7 4,-1-7 1,-3-6-3,-5-7 0,-4 0 11,-5-11 12,-5-8-8,-2-5-13,-5-1-6,-14 1-1,-2 4-1,-2 7 0,2 7-7,3 6-9,2 0-11,4 8-33,8 6-91,4-1-130,0-6-254</inkml:trace>
  <inkml:trace contextRef="#ctx0" brushRef="#br0" timeOffset="222895.8452">9854 11169 843,'0'0'196,"30"-72"-191,-6 41 122,0 8 57,0 9-103,0 9-38,-3 5-16,-2 14-19,-4 16-7,-9 13-1,-6 12-3,-9 6-1,-15 0 4,0-6 0,7-10-13,10-11-10,7-10 15,6-8 8,14-8 2,3-4 33,2-4 26,-4 0-7,-3 0-12,-5-12-15,-6 1-15,-7-3-12,0-5-7,-22-5-5,-6-3-5,-3 1-15,-2 3-34,7 8-10,5 4-62,10 5-151,11 1-244</inkml:trace>
  <inkml:trace contextRef="#ctx0" brushRef="#br0" timeOffset="223276.2889">10688 11530 1576,'0'0'50,"0"0"-33,0 0-16,-92 101 44,33-37-13,-5 7-24,-2 0-8,0-3 1,7-6-2,9-9-41,14-12-118,21-20-199,15-21-529</inkml:trace>
  <inkml:trace contextRef="#ctx0" brushRef="#br0" timeOffset="223450.1425">10790 11744 1456,'0'0'133,"0"0"-128,0 0 21,-37 78 83,-6-23-53,-13 5-18,-9 5-32,-7 2-6,-1-2-7,-2 0-64,2-8-82,7-13-371</inkml:trace>
  <inkml:trace contextRef="#ctx0" brushRef="#br0" timeOffset="224629.4948">5356 11868 577,'-67'2'147,"27"2"-32,17-1 61,16-2-10,7 2-6,36 2-43,32 0-22,42-1 24,39-4-57,23-4 0,16-9 8,8-1-30,-2 0 22,-4 1-50,-18 0-8,-23 4 2,-24 5 2,-29 4-8,-26 0-36,-22 0-32,-17 7-35,-7 1-5,-1 3-136,9-3-158,9-2-386</inkml:trace>
  <inkml:trace contextRef="#ctx0" brushRef="#br0" timeOffset="225239.5841">8345 11831 851,'0'0'49,"-109"0"-43,75 0 118,16 0 77,13 0-64,5 0 11,32 0-39,36 0-24,42-1-3,40-12-6,25-4-19,12 1-14,1 0 4,-12 3-28,-24 7-6,-31 3-13,-37 3 0,-29 0 0,-28 0 0,-17 0-5,-10 1-32,-21 4-49,-33 3 16,-31 3 16,-36-2-6,-29 0 20,-27 2 19,-19 0-5,-6 5 16,2 4-2,17 3 9,17-2 3,25-4 3,34-9 8,36-3 18,35-4 8,27-1 14,23 0 17,57 0 0,40-1-33,50-8-2,37-3-3,23-6-16,10-4-14,0 0 0,-22 3-58,-25 10-88,-35 8-34,-34 1-316</inkml:trace>
  <inkml:trace contextRef="#ctx0" brushRef="#br0" timeOffset="226261.3499">15987 6951 170,'0'0'411,"0"0"-372,0 0-4,0 0 66,0 0-29,0 0 24,-14-18-10,46 18 6,36 0 13,49-5 22,58-6-16,57-4-22,38-1-13,25 1-37,9 1-3,-6 0-16,-11 1 8,-16-2 6,-25 3 5,-25 1-14,-35 3-6,-31 4-9,-35 3-6,-39 1-4,-31 0-2,-30 0-17,-20 5-26,-21 5-35,-38 3-10,-28 3 21,-28-1-64,-22 0-34,-15 0-14,-13 0 69,-16 3 40,-11-1-25,-7-2-66,-2 0-37</inkml:trace>
  <inkml:trace contextRef="#ctx0" brushRef="#br0" timeOffset="226560.7429">15849 7133 326,'0'0'254,"-89"11"-198,78-11 114,11 0 65,40 0 19,43-12-124,55-9-26,66-4-23,57-6-17,50-4-17,30 1-19,14 3-7,-2 5 0,-25 7-7,-35 6 17,-44 5-6,-47 7-6,-41 1-13,-36 0-2,-33 7-4,-31 2-2,-26 3-28,-23 4-40,-12 7-46,-35 2-155,-24 2-48,-13-3-257</inkml:trace>
  <inkml:trace contextRef="#ctx0" brushRef="#br0" timeOffset="227492.5901">5084 11967 980,'0'0'105,"146"7"-29,-9-6 121,40-1-50,32-4-45,19-13-55,14-6-10,1 0 4,3 5-26,-7 3 5,-17 5-9,-23 3-9,-33-1 0,-29 3 4,-31 5-4,-27 0 0,-28 0-2,-29 8-22,-22 4-22,-20 1-81,-39-1-24,-23-2 48,-24-2-21,-15-7-33,-14-1 21,-12 0-2,-6 0-38,-2 0-60</inkml:trace>
  <inkml:trace contextRef="#ctx0" brushRef="#br0" timeOffset="227648.7077">6149 11992 512,'0'0'232,"0"0"-50,0 0 30,0 0 1,0 0-103,144 5-15,-26-6-26,19-11-18,17-5-34,15-2-12,6-1-5,-6 0-76,-12 2-109,-27-1-250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09:36:43.24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599 839 916,'0'0'143,"0"0"-140,71-38 40,-45 25 47,0-3-49,1 0 29,-2-4-45,-2 0 20,-3 0-39,-3 2 8,-6 5 0,-7 2 2,-1 5 4,-3 5-11,0 1 2,0 0-11,0 11-20,-10 14 14,-1 8 6,-3 8 5,-2 0-4,-2-2 2,0 0 2,-2-7-3,4-5-2,2-4-4,7-6-71,2-3-128,2-5-89,2-5-161</inkml:trace>
  <inkml:trace contextRef="#ctx0" brushRef="#br0" timeOffset="152.6286">644 1015 1145,'0'0'49,"0"0"-7,0 0 72,0 0-41,0 0-40,0 0-14,91 4-11,-49-4-8,5 0-65,-2-3-232,-8-13-441</inkml:trace>
  <inkml:trace contextRef="#ctx0" brushRef="#br0" timeOffset="734.8024">1343 761 1372,'0'0'94,"0"0"-92,0 0 13,0 0 20,0 0-34,0 0 4,0 81 8,-16-40-11,-2-4-2,3-6-18,2-7-45,5-4-1,3-10-39,5-5 31,0-5 58,7 0 14,9-11 10,4-3 11,1-1 37,4 3 11,0 2-17,2 3-10,-1 7-10,-2 0-11,-6 7-15,0 9-2,-5 5-1,-9-1-3,-4 4-4,-3-2-1,-17-1-1,-9-5-17,-9-3-11,-4-12-13,3-1 1,7-8-10,9-14 24,5-2-5,13-3-56,5 0-102,5-2-280</inkml:trace>
  <inkml:trace contextRef="#ctx0" brushRef="#br0" timeOffset="976.8361">1737 614 1256,'0'0'50,"103"31"-7,-61 16 90,-15 15-22,-15 8-18,-12 7-37,-22 1-29,-24 0-13,-18-3-11,-10-7-3,-6-7-14,2-10-105,8-15-198,8-15-442</inkml:trace>
  <inkml:trace contextRef="#ctx0" brushRef="#br0" timeOffset="3862.0061">6104 893 635,'0'0'254,"0"0"-205,0 0-27,0 0 58,0 0-51,100-4 0,-27 4 21,23 0 13,27 0-21,31 0-15,29-1 4,25-7-7,16-4 6,6 2-2,-8 0 13,-10 0-15,-11 0-18,-5 3-4,-10 0-4,0 0 0,-12 3 5,-15 0-4,-14 3-1,-19-1-2,-19 2-5,-19 0 6,-22 0-6,-18 0 0,-16 0-9,-10 0-7,-8 1-1,-6 1 8,2 0-13,1-2-5,-1 2 11,1-2 12,-2 0 10,-4 0 1,0 0 2,-1 0 2,-2 0-2,3 0 0,-3-2-2,7 0 0,-4 1-1,1 0 0,-1 1 0,-3 0 1,-2 0 0,0 0-3,0 0-1,0 0 1,0 0 0,0 0 1,0 0 2,0 0-1,0 0 0,0 0-2,0 0 3,0 0-1,0 0-23,-8 0-16,-5 0-4,-4 0-31,1 0-161,2 0-174</inkml:trace>
  <inkml:trace contextRef="#ctx0" brushRef="#br0" timeOffset="4792.8899">9731 805 129,'0'0'33,"0"0"-33,0 0 0,0 0 13,0 0 61,0 0 77,-8 11 17,6-11 17,2 0-37,0 0-18,0 0-22,0 0-23,0 0-40,0 0-13,0 0-14,0 0-18,0 0-1,0 0-3,0 0-20,0 0-14,0 2-19,-3-1 10,0-1 2,-1 1-23,0-1-30,1 0-50,1 0-61,2 0-201</inkml:trace>
  <inkml:trace contextRef="#ctx0" brushRef="#br0" timeOffset="7349.4057">9821 863 699,'0'0'11,"0"0"-6,0 0 22,0 0-5,0 0-8,0 0-8,-32-24-5,27 23 1,1 0-2,1-1 13,-1 2 22,1-1 7,3-1-3,0 2-2,0 0 1,0 0-5,0 0-11,0 0-1,0 0-5,0 0-1,0 0 2,0 0 1,0 0 2,0 0-1,0 0-1,0 0 5,0 0-1,0 0-2,0 0-2,0 0-3,0 0 9,0 0-8,0 0-5,0 0-3,0 0-1,0 0 2,0 0-5,0 0-1,0 4 1,0 5-1,0 5 5,0 5 10,0 8 1,4 9 10,1 12 1,0 11 3,0 8-5,-1 4-12,-4-6 3,0-2-7,-4-4-1,-5-8-2,2-4-1,1-9-8,2-6 2,2-6-1,2-6 5,0-5-5,0-5-1,0-4 0,0-2 0,0-4 2,0 0 2,0 0-1,0 0-3,0 0 2,0 2-2,0 0 0,0 3 0,0 1 0,0 0 0,-1 1-2,1-1 2,0-1 0,0 0 0,0-3 2,-1-1-4,1-1 3,-2 0-1,2 0 1,-1 0 2,1 0 0,0 0-3,0 0 0,-2 0-3,0 0 2,-2 0-1,-2 0 2,-1 0 0,-3 0 1,-2 0-1,-4 0 0,-2 0 0,-6 0-2,-4 3-2,-4 4-4,3 2-3,5 0 6,7 1 0,6-1 1,8 0-1,3 4 3,11 0-3,25 1 2,14 2 3,12 0 9,4 0 1,-1 1 0,-5-3 8,-8 3-5,-9 0-2,-10-1-9,-10 0 7,-10 0-9,-9 2-5,-4 1 2,-9 1 0,-20 0 2,-15 0 2,-10 0-3,-6 1-1,2-4-17,8-1 0,7-1 11,13-4 8,10-4-19,10-2 20,8-3 2,2-2 8,0 3-3,14 1 6,8 6 11,8 2-9,2-1 9,4 3-17,-1-1 0,-4 3-5,-4 0-2,-11 1-2,-6 3-3,-10 0 1,0 5 1,-16 0 0,-5 2 1,-6 4 2,4 3 0,2 5 0,6 6 0,8 1 1,6 5 4,1-1 3,0-2 9,4-1-1,0-3-1,2-6-4,-1-4-5,-1-7-5,-1-2 0,1-4-1,1-4 0,4-2-23,0-3-72,4-9-145,-3-3-320</inkml:trace>
  <inkml:trace contextRef="#ctx0" brushRef="#br0" timeOffset="8804.3483">9836 834 679,'0'0'71,"0"0"-35,0 0 106,0 0-29,0 0-21,0 0-26,-8-10-27,8 10-17,10 19-10,14 12 20,19 18 43,18 16 2,16 14-21,12 5-2,0 2-20,-5-9-1,-14-8-8,-15-7-9,-10-7 0,-10-6-11,-6-6 1,-10-4-1,-2-7-5,-4-3 1,-2-7-1,-3-5 4,-2-6-4,-3-7 2,-2-3-1,-1-1 2,0 0-1,0 0 1,0 0-1,0 0 2,0 0-1,0 0 2,0 0-5,0 0-1,0 0 1,0 0 4,0 0-3,0 0-1,2 0 0,1 0 0,5 0 0,1-2 1,8-5-1,8-1-4,13 1 2,14 2 2,6-2 0,3 3 0,-5 1-2,-9 0 2,-11 3 0,-5 0 0,-8 0 0,-9 0 0,-5 0 0,-7 0-2,-2 0 1,0 0-9,-6 10-14,-11 9 24,-9 9 2,-5 4 0,-4 7 0,0 2-2,1-1 1,7-4-1,10-4-2,10-9-5,7-7 1,0-5-4,8-4 3,17-5 7,9-2 0,11 0 3,8-7 0,6-4-3,4-2 1,-4 2 0,-9 0 3,-11 3 3,-14 4-3,-11 2 0,-9 2-3,-5 0-1,0 12-13,0 10 8,-13 8 5,-8 2 1,-3 5-1,-1 0 7,1 2-6,3-2-1,4-3 1,4-7-1,7-7 0,5-4 1,1-9-1,0-2 1,0-2 1,3-3 5,8 2 9,6 1 0,3 2-9,5 3-4,5 1-1,4 5 2,7 1-2,5 3 3,3 2 4,1 2 6,-4 3-3,-6 0 6,-11 2-10,-7-1-5,-4 2-5,0 7 2,-2 0-5,-2-1-69,-1-8-276</inkml:trace>
  <inkml:trace contextRef="#ctx0" brushRef="#br0" timeOffset="10508.1721">9690 854 398,'0'0'131,"0"0"-67,0 0 91,0 0 46,0 0-66,0 0-25,4-15-10,-4 13-19,0 2-21,0 0-15,0 0-21,0 0-9,-4 0-8,-12 13-6,-17 13 1,-14 10 7,-13 14 0,-11 9 0,-6 8-4,-3 2-2,5 0 5,11-4-2,12-7-1,10-3-4,6-7 1,2-6-1,0-6 1,2-6-2,-2-6 0,6-4-1,6-4 1,6-5 0,7-4 1,4-3 0,4-3 3,1-1 1,0 0 7,0 0 5,0 0-1,0 0-11,0 0 3,0 0-8,0 0 1,0 0 0,-1 0 0,0 0 0,1 0 1,0 0-2,0 0 2,0 0-1,0 0 0,0 0-1,0 0 0,0 0 0,0 0 1,0 0-1,0 2 0,0-2 0,0 0-1,0 0-3,0 0 3,0 0 0,-1 0 1,-1 0 0,1 0-1,-2 0-1,-3 2 2,-6-2 1,-5 0 2,-13 0-3,-8 0 3,-5 0-3,-5 0-2,5-2 2,9 2-1,8 0 1,12 0 0,7 0 3,7 0-3,0 0-2,0 4 0,19 13-9,13 8 11,7 7 16,4 5-5,-4 0-7,-7-2 4,-10 3-4,-9-7-4,-10-3 0,-3-4-4,-7-9 2,-17-6 1,-14-7 1,-9-2 1,-7-7-1,-3-8 0,4-2-4,5 0 3,7 3 1,5 6 3,11 3-2,6 5-1,8 0 0,7 1-2,4 11-2,0 5-3,9 2 5,10 3 2,5 1 1,-1-3 1,-5 2-1,-9 1-1,-9 1 0,-6-3-1,-22 1 0,-8-2 1,-9-1 2,0-2 1,3 0-3,3-1 0,5 2 4,1 1-2,-5 2 1,2-1 3,-5 1 9,4-3-9,4-2 0,5-2 11,12-3-4,4 2-1,4-1-3,4 1-3,-2 0-1,0 0-3,1-2-2,-2-1-2,3-1-55,4-4-211,0-4-496</inkml:trace>
  <inkml:trace contextRef="#ctx0" brushRef="#br0" timeOffset="11363.7648">9732 2929 462,'0'0'162,"0"0"-151,0 0 20,0 0 26,0 0 3,0 0 4,-7 6-17,7-4-19,0-2-2,0 0 3,0 0-3,0 0 1,0 0 3,0 0-5,0 0 4,0 0-11,0 0-3,0 0-8,0 1-1,0 0-3,0-1 1,0 1-1,0-1 0,0 0-3,0 0 0,0 0-4,0 0-5,0 1-22,0 1-30,-2 0-45,-1 1-89,1-3-151</inkml:trace>
  <inkml:trace contextRef="#ctx0" brushRef="#br0" timeOffset="13689.3541">9735 2972 317,'0'0'613,"0"0"-582,0 0 45,0 0 25,0 0-32,0 0-4,13-18-32,-5 18-15,8 7-15,6 11 11,11 1 28,12 4 5,6 0 5,10 1 2,1 0-12,1-1-9,-3-3 1,-6 0-12,-9-3-10,-8-4-7,-9-1-3,-9-3-1,-7-4-1,-8-2 5,-3-2-5,-1-1 1,0 0 3,0 0 0,0 0 3,0 0-2,2 0-2,-2 0-1,2 0-2,-1 0-1,-1 0 1,1 0 1,-1 0-1,3 0 1,2-2 1,7-7-2,8-4 0,7-1-1,5-2-6,3 0 5,0 3 1,-4 1 1,-3 2 1,-5 4-1,-5-1 1,-4 2-1,-4 3 0,-5 1 0,-4 1 0,-1 8-5,0 15-7,0 13 12,0 5-4,-8 1 4,0 1 0,-1-3 2,2-4-2,5-8-2,2-7 1,0-6 1,0-8-1,8-5-2,5-2 3,6-4 3,7-16 2,5-7 0,4-7 0,0 1-1,-1 1 0,-3 7-2,-6 8 0,-5 9-2,-6 5 0,-3 3-2,-1 6 1,-2 15-8,-3 10 4,-2 6 4,-3 0-3,0-1 4,-1-3 0,-6-3 3,2-3-3,4-4 0,1-6 1,0-4-1,0-5 0,11-2 2,4-3 3,5-1-1,6 2 0,8 2 0,8 5 4,14 8 5,8 4 3,8 6-2,4 0 4,0 2-1,-4-1-6,-6 0 12,-3-1-15,-8 0 0,-2-2-1,-7-1-4,-4-1-3,-8-5-2,-10-3 0,-4-6-18,-8-5-41,-6-6-88,-6 0-247,0-21-836</inkml:trace>
  <inkml:trace contextRef="#ctx0" brushRef="#br0" timeOffset="14638.4096">11588 2601 643,'0'0'239,"0"0"-224,0 0-13,0 0 16,0 0 25,0 0 27,-4 26-11,4-9 4,12 4-12,7 4 3,5 5 20,3 1-14,8 3-25,4 0 5,5 3-3,6 2-4,-2 1-4,0 4-10,0-2-2,-3 0 2,-6-2 2,-1-3-10,-5-2-1,-4-3-1,0-1-5,-3-2-3,1-3 1,-3 0 2,-3-5-3,-2-1-1,-3-4 0,-3-4 3,-1-3-1,0-1-2,2 2 0,5 3 1,2 3 1,4 3-1,-3-2-1,-2-2 1,-7-3-1,-2-3 0,-5 0 0,-1-2 0,2 2 0,0 3 1,4 3-1,0 2 0,-1-1 0,-1 1 0,-2-6 0,-3-3-2,-2-2 2,-2-2 0,0-2 0,0-2 1,0 0-2,0 1 2,0-1-1,0 4 2,1-2-2,0 2 0,1-1 0,-1-1 0,1 4 1,-2-5-2,0 0-1,0-1-21,0 0-97,0 0-149,-9 0-330</inkml:trace>
  <inkml:trace contextRef="#ctx0" brushRef="#br0" timeOffset="15170.5557">11639 3830 852,'0'0'25,"0"0"-3,0 0 82,0 0-47,0 0 2,61 13 17,-42-2 16,5 5-3,7 2-15,8 3 1,7 3-12,6 0-7,8 2-32,6 4 31,3-1-28,0 4-5,-7-1-7,-6-2 5,-9-2-14,-9-3-3,-10-6-3,-4-1-1,-7-5-1,-2-3-18,-1-3-19,-2-6-75,-1-1-124,-5-12-240</inkml:trace>
  <inkml:trace contextRef="#ctx0" brushRef="#br0" timeOffset="15855.422">12515 3525 784,'0'0'200,"0"0"-194,0 0 46,0 0 32,0 0-26,0 0-21,33 62 42,-12-20-7,5 3-20,5 2-2,2 3-12,7 0 6,3 1-3,1-1-13,-1-4-2,-5-4-14,-5-6 2,-4 0-11,-2-5 2,-2-2-3,-2-2 1,-3-3-2,-5 0 0,-2-4-1,-2-2 1,-1-4-1,-1-1 0,1-2 1,-2 1 3,-1-1-4,-3-3-3,-1-3 2,-3-3-5,0 1 4,0-2-2,0-1 3,0 0 0,0 0 1,0 0-1,0 0 0,0 0 1,0 0 0,-7 2 0,-5 1 0,-6-1 3,-7 0-3,-11-2 2,-10 0-2,-15 0 2,-15-1 0,-15-5-1,-6 2 1,0 2-2,9 2-6,16 0 4,14 0-4,13 0-17,13 3-14,9-3-13,8 0-63,9 0-81,6-5-73,5-6-670</inkml:trace>
  <inkml:trace contextRef="#ctx0" brushRef="#br0" timeOffset="18202.45">9565 3001 330,'0'0'58,"0"0"-54,0 0 87,0 0-23,0 0-30,0 0-4,60-20 1,-60 20 26,0 0 15,0-1 21,0 0 17,0 1-9,0-4 27,0 2-10,1 1-42,2-2-25,0 1-27,-2 2-12,-1-1-9,0 1-5,0 0-2,0 0-4,0 0-10,-4 0 0,-3 0 14,3 0 3,1 1-3,1 1 1,-2 0 3,-1 2-4,-5 1 0,-7 3 1,-10 8 3,-14 4 1,-15 8 0,-12 2-3,-8 3 2,1-2-2,6-2 1,10-4-2,14-5-1,13-3 3,11-8-3,9-4 0,8-1 4,4-3-4,0-1 5,0 0 12,0 0 8,0 0 4,0 0-20,0 0-7,0 0-2,0 0-2,0 0 2,0 0-1,0 0 2,0 0-1,0 0 0,0 0 0,0 0 0,0 0 0,0 0 0,0 0 0,0 0-1,0 0 3,-3 0-4,2 0 0,-1 0 2,-1 0 0,-2 0 2,-5 0 1,-5-3-2,-8-6-1,-2-1-2,-5-2 2,-1 1 0,1 2-5,1 2-5,5 3 4,2 2 1,2 0 5,3 2 0,0 0 0,1 0-1,0 4 0,3 7 1,3 7 0,3 10 0,7 8 0,2 6 2,10 1 6,1 3-5,-2-5 2,-6 0-1,-4-4-4,-1-6 2,0-9-1,0-6 0,0-9-1,-3-3-3,0-4 3,-5 0 2,-3-2 2,-6-10-2,-5-1-2,4-2 0,0 1 0,5 3 0,1 4 0,-1 3-1,-4 2 0,-2 2-1,-3 0 0,-1 2 1,2 9-2,3 5 2,0 1 1,-2 3-2,-3 3 1,-6 2 1,-9 2 4,-9 3-3,-3-1-1,-9 4 0,1-2 4,5-5-3,9-2-1,13-7 0,10-2-1,10-3 2,4 0 3,2 0 5,-2-2-2,-1 3 0,-6 0 8,-9-1-6,-4 1-2,-6-1-3,2-2-3,-4 1-1,10-2 0,1 1-2,10-4-3,9-2-66,5-4-160,6-8-368</inkml:trace>
  <inkml:trace contextRef="#ctx0" brushRef="#br0" timeOffset="28939.7654">7699 3957 1012,'0'0'77,"0"0"-77,0 0 15,0 0 24,0 0 10,0 0 1,-31 38-12,15-20-18,-5 1-8,0 1-5,-4-3-7,-4 4 4,-1-5-1,0-1-2,6-2 0,7-5-1,9-2 1,5-3-1,1 1-1,2-2 1,-2 0 1,2 1 2,0 1-2,-2-1 3,0 2-1,0-2-3,2-1 2,0-1-2,0-1 0,0 0 2,6 0 0,12 0 14,6 0 4,11 0 8,4-4-1,8 0 3,9-2-3,9 3-2,12-1 0,16 2-13,12-2-4,7 0 1,2 1-5,-14 1-1,-18 2 4,-20 0 12,-17 0-17,-11 0 0,-11 0 1,-12 0-2,0 0-1,-5 0 2,0 0-4,1 2 2,2 0 0,0 1 0,1-3 2,0 0-1,0 0 1,1 0 1,5 0-2,6 0-1,8 0 1,7 0 1,7 0-1,3 0 0,3 0 0,0 0 4,0-3-5,0 3-1,7 0 1,0 0 0,-4 0 0,-8 0-3,-17 0 3,-14 0 7,-9 0-3,-5 0-4,0 0 2,0 0-3,0 0 4,0 0 0,0 0 1,0 0 0,0 0-1,0 0 6,0 0-7,0 0 0,0 0 1,0 0-2,0 0-1,0 0-2,0 0 2,0 0 4,0 0-1,0 0 1,0 0-3,3 0 7,6-4-5,2-4 11,7-7-14,1-2 1,-1-3 1,0-5-1,0-1-1,-3-3 1,0 3 5,-2 4-6,-3 5 3,-2 6-1,-3 5-2,-3 4 4,1 2-4,0 5-2,5 20-13,1 7 13,1 8 2,-2 0 0,-3-4 0,1-4 0,0-5-1,1-5 1,2-6-1,2-4 1,2-6-1,2-4 1,5-2 0,4-9 2,1-13-2,1-7 0,0-5 0,0-4 2,-3 1 0,1 5-2,-3 8 3,-9 11 1,-1 7-1,-7 5-2,1 1-1,4 15-6,0 13-3,3 8 8,-2 3-3,-3-2 4,-1-2 1,0-4-1,1-6-2,2-5 2,0-6 0,2-4-1,3-4 1,-2-4 0,6-2 2,0 0 1,7 0 0,4 0-3,7 0 0,10 0 0,9-1 1,4-1 3,8-1 8,6 1 8,6 2-6,3 0-3,2 0-3,3 0 2,0 0-4,-1 0-1,-4 0-5,-9 2-4,-7 1 4,-10-2 1,-5-1-1,-5 0 1,-2 0 0,0 0-1,-1 0 2,-1 0-3,-2-1 2,-2 0-1,-4-1 0,-4 2 0,-1 0 0,-3 0 1,1 0-1,0 0 2,2-2-2,3 2 0,3-3-1,5-1-2,2 1 3,2 2-2,1 1-2,0 0 4,-2 0 0,0 0-1,-2 0 1,-6 0 1,-4 2-1,-6 2 0,-1 1-1,-4-1 0,-2 0 1,0 0-1,0-1-2,1 0-6,-1-1-6,-1-2-29,-5 0-111,-12 0-183,-2-2-502</inkml:trace>
  <inkml:trace contextRef="#ctx0" brushRef="#br0" timeOffset="31295.4784">7756 2338 741,'0'0'139,"0"0"-120,0 0 64,0 0 9,0 0-31,0 0-27,0-7-19,0 11-7,0 6 12,0 3 14,-2 1 25,-4 3-18,-2 1-13,-3 4 5,-1 0-6,-1 3-5,-1-3 2,0 1-6,0-2 0,-1-1-7,2-1 6,-1 0 5,1-4-11,0 0-4,4-4-2,0-1 2,5-4 0,0-2 0,1 0-5,3-3 2,0 0-3,0-1 4,-2 2-5,1 2 1,-3 2-3,0 4 5,-5 2-4,-5 3 3,-3 7 2,-5 1 0,-3 4 8,0 3-7,2 0-4,0 7 5,2 4-1,-1 5-1,-3 6 0,-2 2-4,0 0 2,-3-2-1,2-3-1,1-1 2,0-4 1,2 0-2,-5-2 0,-4 0 0,-6 2-1,-4 2 0,5-2 1,3-4-3,4-5 1,5-3 1,0-5 0,1-3 0,-2 1 0,-3-1 1,-3-1 0,0-1 0,0 1 0,2-3-1,7 0 0,3-2 1,5-3 0,-1 3-1,2-3 0,-2 1 1,2 0 2,-1-2-2,2-1-1,0-3 0,3-1 0,3-3 0,0-1 1,4 0-1,-1-2 0,1 1 0,0 2 0,-2-2 0,-2 1 0,2 1 0,1-4 0,2 3 0,1-3 0,2-1-1,1-1 2,0 0 1,0 0-1,0 0 0,3 0-1,7 0 5,5 0 7,8 2-1,7-2-2,10 0 2,11 0-3,12 0-4,8-2 9,3-1-2,-3 0 1,-11 3-2,-8 0 2,-7 0-3,-3 0-3,0 0-5,2 0-1,-3 3 0,0-2-1,0-1 1,-3 1 0,-4 0 0,-4-1-3,-4 2 2,-4 0 0,-6 0 0,2-2 0,-4 1 1,1-1 0,4 0 0,1 1 0,-1-1-2,1 2 1,-4-1 0,-2 1 1,-1-2 0,-3 0 0,-1 2 1,-3-2-1,-3 0 1,2 0-1,-1 0 0,0 2 0,-1-1 0,1-1 0,0 1-1,-1-1 0,-3 2 1,2-2-1,-2 0 0,0 0-4,0 0 3,0 0 0,0 0 0,0 0-1,0 0 3,0 0-5,-2 0-7,-3 1 10,-4 1 2,1 1-2,-2 0 2,0-2 0,0 1-6,0-2-5,1 0 1,-2 0 1,0 0-2,-3 0-5,1-2 4,-2 2 1,-2 0 0,0 0 3,-3 0 5,-3 0 3,-4 0 0,-4 0 0,-1 3 0,-2-1 0,-3-1 2,-5 0-2,-7-1 8,-6 0 0,-2 0-2,0 0-1,5 0 3,0 0 2,-3-7-3,-6 1 2,-2-1 0,-6-1-4,-4 1 1,-3 3 1,2-1-5,-1 5 0,0 0 0,2 0 0,2 0-2,9 0 1,8 0-1,6 0 8,3 0-2,4-1-1,-4-2 1,1 1-2,-2 1-1,-1 1-2,3 0 0,1 0 0,9 0 1,6 0 4,6 0 0,2 0 2,6 0 0,3 0-7,4 0 6,4 0-3,1 0-3,-2 0 0,0 0 0,-3 0-1,-1 0 0,-1 0 0,5 0 0,0 0-1,4 0 1,0 0-4,0 0-21,21-10-59,14-11-220,13-7-427</inkml:trace>
  <inkml:trace contextRef="#ctx0" brushRef="#br0" timeOffset="32135.4004">5640 821 585,'0'0'80,"0"0"-72,0 0 44,0 0 34,0 0-23,0 0 35,0-14-22,0 14-12,11 0 21,12 0 31,18 0-29,18 0-11,12 0-8,4 0-12,2 4 3,1-1-19,-1-1-12,-2-1-7,2-1-18,-4 0-2,-5 0-1,-8 0 2,-13 0-2,-15 0 0,-13-1 0,-9-1 0,-9 2 0,-1 0-11,0 0-54,-13 0-64,-9 0-17,-9 0-59,-4 0-50,-3 0-146</inkml:trace>
  <inkml:trace contextRef="#ctx0" brushRef="#br0" timeOffset="32652.5081">5610 807 690,'0'0'175,"0"0"-144,0 0 100,0 0-28,0 0-17,0 0-17,62-8-6,-49 8-25,-2 0-14,-1 0 2,1-2-5,0-1-10,1-2-5,-1-1-5,-1-3 6,-6-2 7,-4 2 15,0-1 1,0 2-19,-12 2-5,-3 5-6,-2 1-8,-1 0 1,1 12 5,0 4-5,6 1 4,4 0 1,5-4-1,2-1 0,12-5 3,12-5 2,1-2 3,5-2 3,-8-10 11,-5-5 6,-7-1 20,-7-1 10,-3 3-26,0 4-19,-5 4-10,-8 8-2,1 0-24,-6 15-90,-2 9-96,2 3-273</inkml:trace>
  <inkml:trace contextRef="#ctx0" brushRef="#br0" timeOffset="33454.8275">5353 4175 711,'0'0'53,"-14"-62"-36,9 39 129,-1 1-14,1 7-58,3 6 0,-2 4-37,2 3-1,-1 2-24,-3 0-10,-1 2-2,-3 9-4,6 3 3,1-3 2,3-2 1,3-3 1,17-4 13,5-2 10,2 0 1,3-8 12,-7-5 6,-5-3 8,-9 0 16,-4 1-19,-5 1-1,0 3-20,-9 5-23,-8 4-6,-3 2-4,-2 3-7,3 9 3,5 0-35,10 1-56,4-4-66,18-5-156</inkml:trace>
  <inkml:trace contextRef="#ctx0" brushRef="#br0" timeOffset="35257.7099">5098 939 615,'0'0'694,"43"-84"-693,-36 48 8,-7 2 65,-1 5-13,-19 6-21,-9 10-21,-5 13-19,0 3-9,-2 23 6,2 12 2,4 10-1,7 2 1,11-1 1,12-6 0,0-10-15,19-14-8,8-11 4,7-8 19,0-16 2,1-15 4,-4-8 6,-4-2 25,-8 1 16,-7 6 3,-8 9 3,-4 10-9,0 10-20,0 5-24,-3 14-6,-10 17-1,0 16 1,0 7 0,5 6-1,8-3-6,0-5-59,23-10-139,13-12-253</inkml:trace>
  <inkml:trace contextRef="#ctx0" brushRef="#br0" timeOffset="36130.6526">4773 3928 231,'0'0'837,"0"0"-825,-39-54 46,37 54 142,0 0-124,2 27-66,-1 13 4,-1 13 27,0 3-6,2 0-14,-3-2-17,1-5 1,-2-5-4,2-10 0,1-12 1,1-13-3,0-3 1,0-6 0,0 0 15,5-10 10,11-7 10,4-5-11,5 4 8,-2 1-1,0 6-5,-7 6-6,-1 5-6,-1 0-10,-2 13-2,1 7 1,-3 1-3,-8 3-3,-2 0 2,0-1 1,-9-1 0,-9-6 1,-3-3-1,-6-5-12,0-8-4,-5 0-18,5-10-41,2-11-66,8-4-121,15-5-399</inkml:trace>
  <inkml:trace contextRef="#ctx0" brushRef="#br0" timeOffset="37907.7271">7499 1574 611,'0'0'76,"0"0"-13,0 0 111,0 0-18,0 0 6,0 0-19,-41-36-40,41 34-22,0 2-30,0 0-21,0 8-18,0 15-1,0 8 19,4 7 11,-3-4-19,-1 3-7,0-6-2,-1 0-10,-7-3-3,0-2-2,0-5-26,6-6-61,2-6-143,4-9-189,16 0-403</inkml:trace>
  <inkml:trace contextRef="#ctx0" brushRef="#br0" timeOffset="38416.7796">7661 1663 920,'0'0'2,"0"0"59,0 0 69,18-68-17,-2 52-41,3 1-4,2 5-26,3 3-16,-4 6 2,-2 1-6,-1 1-8,-4 13-4,-2 5-4,-4 4-6,-7 3-7,0 1 6,-17 0-1,-7 1-1,-5-2 2,3-1 1,4-1 0,9 0 1,6-3-1,7-2 4,0-3-3,6-3-1,9-4 4,2-1 3,4-5 3,-4-1 2,4-2 8,-5 0-12,-2-4 5,-5-7 0,-3-3 9,-3-3 2,-3 0-9,0-1-3,0 2 6,-7 0-5,0 0-1,-4 3-7,0-1 4,-4-1-8,-6-1-1,-5 0-2,0 3-1,2-2-2,6 1-22,9-1-47,9 0-79,15-4-223</inkml:trace>
  <inkml:trace contextRef="#ctx0" brushRef="#br0" timeOffset="41605.4195">11515 1503 1337,'0'0'148,"0"0"-138,0 0 15,0 0 11,0 0-22,0 0 22,17 58-14,-17-34-12,-1 0-3,-7-4-7,3-4-1,0-1-29,1-3-32,4-1-6,0-3 2,0-2-45,0-2-39,0-4-86,5 0-237</inkml:trace>
  <inkml:trace contextRef="#ctx0" brushRef="#br0" timeOffset="42191.1132">11704 1626 515,'0'0'280,"0"0"-279,0 0 135,0 0-31,-8-59-52,6 43 7,2 1 18,0 1 11,4-1-10,7 2-29,5 2-2,5 3-12,2 4-12,4 2-13,-2 2-5,-3 0-6,-4 7-2,-8 5-6,-4 3 5,-6 2-6,-4 1-1,-16 3-2,-7 0 8,-5-2 1,2-4 2,6 0 1,7-6 0,9-2-1,6-5 1,2-2 11,0 0 15,0 0 5,10 0 23,7 0-2,4 0-17,5 0-10,2 0-11,5-2-6,6-1-3,9 0-5,8-2-6,3 0-45,-8-4-192,-13-2-447</inkml:trace>
  <inkml:trace contextRef="#ctx0" brushRef="#br0" timeOffset="43289.4326">10133 2253 980,'0'0'42,"0"0"-6,0 0 72,0 0-63,0 0-21,0 0-15,-37-20 2,30 13-4,2 0 31,3-3 24,2-4-7,0 0-7,7-4-18,9 3-14,2 2-3,5 4-3,2 3-10,2 6-2,-2 0 1,-4 4-3,-3 9 4,-5 2-2,-6 2 1,-7 2-6,0 2 1,-16 1 0,-11 0-6,-9 0 6,-1 1-13,-1-1-3,4 1 10,8-2 7,8-3 5,11-5-2,7-1 2,0-3-3,11 1 3,10-3 13,6-1 14,4-1-1,0-4-8,-2-1-11,-6 0-1,-5-3 0,-2-10-1,-6-2 5,-3-5-2,-3-2 0,-4-2 3,0-2-3,-14-3-5,-6 3-2,1 0 2,-3 5-2,4 5-1,2 5-8,6 4-30,-1 3-93,7 3-148,4 1-519</inkml:trace>
  <inkml:trace contextRef="#ctx0" brushRef="#br0" timeOffset="45458.6425">10469 3635 377,'0'0'595,"0"0"-581,0 0-3,12-54 59,-12 47-4,2-1 16,2 2-32,3-1 35,6 1-49,3-1-4,7 4-8,-2 3-1,-3 0-7,-2 6-7,-4 13-2,-6 2-1,-4 5-5,-2 1-1,0-1 3,-8-1-3,-4-3-1,3-4 0,2-2-2,3-4 1,4-4-4,0-4 3,2-1-2,13-3 5,6 0 3,6 0-1,3-4-2,4-6-2,2-4-9,-2-1-2,-2-2 12,-7 1 1,-8 3 2,-8 3 0,-3 4-1,-6 4 0,0 2-2,0 0-1,0 8-23,0 5 21,-4 4 4,-1 1 1,3-3 0,2 1 3,0-3-1,9-2 0,9-3 15,5-3-2,4-5-3,-1 0 0,-2 0-2,-6-10 9,-2-1-3,-6-1 10,-1-3-5,-7-3 1,-2-1-4,0-2-12,-9 2 3,-5 3-10,-1 3 0,0 5 0,2 6-3,2 0-1,2 2-9,1 0-61,-2 6-45,-2 5-137,-2 1-262</inkml:trace>
  <inkml:trace contextRef="#ctx0" brushRef="#br0" timeOffset="46180.5965">7852 3024 1407,'0'0'26,"0"0"11,0 0 89,0 0-68,0 0-37,0 0-18,14 42 7,-13 0 19,-1 0 2,0-1-9,0-5-2,0-6-17,0-4-1,0-6-2,8-3-20,4-4-61,7-2-135,2-11-196,6 0-654</inkml:trace>
  <inkml:trace contextRef="#ctx0" brushRef="#br0" timeOffset="46532.3235">8180 3103 1109,'0'0'191,"0"0"-154,0 0-37,0 0 30,0 0-8,0 0-1,-66 72-1,58-45-10,6-3 7,2-6-10,4-4 1,10-3 8,4-4 9,2-4 4,1-3-8,-2 0 5,-1-4-8,-4-9 4,-1-3 4,-4-4-7,-4-4-5,-5-1-6,0 3-4,-3 2-2,-10 7 0,-1 4-2,-1 2-4,-1 5-4,4 2-1,0 0-33,2 0-36,1 8-35,1-3-166,3-3-583</inkml:trace>
  <inkml:trace contextRef="#ctx0" brushRef="#br0" timeOffset="50228.0872">9711 4553 1165,'0'0'12,"0"0"14,0 0 52,0 0-11,0 0-16,0 0-25,-80-44-14,39 44-11,-8 12 0,-2 7 0,2 6 8,7 4 0,6 8 3,13 6-4,10 3-2,12-1 6,1-5-5,17-6-2,12-7 0,5-7 8,3-5-2,1-7-1,-5-4-5,-6-4-1,-5 0-1,-9-2 7,-3-10 11,-6-5-3,-4-4 0,0-3 0,-14 0-14,-6 3-4,-2 4-1,-1 8-2,-5 6 1,3 3-9,-4 0 9,4 9-12,4 2-47,7-2-77,12-5-213</inkml:trace>
  <inkml:trace contextRef="#ctx0" brushRef="#br0" timeOffset="61559.1061">14797 2641 1209,'0'0'127,"96"-19"-125,-37 13 18,-4-1 67,-3 1-36,-5 3-31,-7 0-11,-2 2-9,-7 1-27,-5 0-66,-10 0-156,-16 1-310</inkml:trace>
  <inkml:trace contextRef="#ctx0" brushRef="#br0" timeOffset="61737.9684">14795 2877 1394,'0'0'115,"68"-5"-110,-20-7 64,4-1 16,3-2-37,-5 0-34,-5-1-14,-6 2-25,-7-5-58,-5-2-60,-5-2-144,-5-4-306</inkml:trace>
  <inkml:trace contextRef="#ctx0" brushRef="#br0" timeOffset="61953.675">15212 2265 279,'0'0'1130,"79"2"-1113,-25 24-9,6 16 95,2 12 40,-8 7-72,-11 5-18,-18 1-17,-20 4-13,-10 2-15,-34 3-8,-23-4 0,-17-4-3,-10-11-61,-2-14-88,9-20-325</inkml:trace>
  <inkml:trace contextRef="#ctx0" brushRef="#br0" timeOffset="76487.4855">17114 961 3,'0'0'678,"0"0"-669,0 0-4,98-18 32,-39 14 59,24-2-8,21 3-1,19-4-14,13 4 13,10-1-9,12 1-13,11 0-20,11-1-27,8-1-8,11-1-8,-2 2 0,-1 3 0,-11 1 1,-13 0 1,-10 8-2,-18 2-2,-12 0 3,-14 0 2,-11-1 0,-6-1-4,-4-2 1,-5 0-1,-11-1-2,-8-2 2,-10-1 1,-10 1-1,-4-3 1,-5 0-3,-1 0 4,-3 0-2,-2 0 0,-4 0 0,-5 0-1,-5 0 2,-2 0-1,-3 0 0,-2 0-1,-6 0 1,-1 0 2,-7 0-2,-2 0-3,-1 0-9,0 0 4,0 0-7,0 0-6,0 0 3,0 0 16,0 0 2,0 0-1,-2 0-3,-3 0 1,1 0 3,-1 0 0,-1 0-1,0 0 1,0 0 0,-2 0 0,1 4 0,0-3 2,1 1-2,-1-2-57,-1 0-107,-2 0-218</inkml:trace>
  <inkml:trace contextRef="#ctx0" brushRef="#br0" timeOffset="78346.0486">21065 968 599,'0'0'56,"0"0"-42,0 0 58,0 0 13,0 0-27,0 0-14,14-9 3,-14 8-3,0 1-13,0 0-1,0 0-3,0 0 2,1 0-3,-1 0-5,0 0 3,0 0-5,0 0-4,0 0 7,0 0 2,0 0-7,0 0 2,0 0-6,0 0-8,0 0-3,0 0-2,0 0-4,0 0-18,0 0-36,1 2 13,1 4 17,0 0 2,0-1 10,2 0 9,-1-2 5,-1-1 2,0 1 0,0 1 0,1 0 3,1 0 1,-1 2-1,1 0 0,-1-1-2,-3-2 1,4-1 4,-4-1 10,0-1 7,0 0 12,0 0 7,0 0-4,0 0-7,0 0-13,0 0-6,0 0-3,0 0 5,0 0-8,0 0 2,0 0-3,0 0-3,0 0 2,0 0 2,0 0-2,0 0 4,0 0-1,0 0 0,0 0-3,0 0-2,0 0-1,0 0-1,0 0 1,0 0 0,0 0 0,0 0 1,0 0 0,0 0 5,0 0 5,0 0 3,0 0-1,0 0 3,0 0-8,0 0-5,0 0-3,0 0 1,0 0-2,0 0 3,0 0 0,-4 2 1,0 7 3,-6 7 0,-4 6 1,-8 10 12,-7 6 0,-13 2-5,-10 4-11,-7 4 4,-6 2 1,-2 1-9,1-3 4,2 2 0,0-5-2,3-2-1,6-5 1,7-5-1,11-6 3,10-5-4,8-4 2,6-1-2,4-4 0,-1 1 0,0-2 0,-3-2 3,-1 1 1,0-3-4,-1 0 1,3-1-1,3-1 0,2-1-1,2-2 0,1-1 1,1-2 0,2 2 0,0-2 1,1 1 1,0-1-1,0 0 0,0 0 2,0 0-2,0 0 8,0 0 0,0 0 3,0 0-7,0 0-1,0 0-1,0 0-3,-2 0 4,-2 0-4,-5-1-1,-7-8 1,-6 0 1,-5-2-1,-6 2-1,-7 0 0,-9 1 0,-6 1-1,-4 1 1,4 3 0,8 0-1,12 3 4,13 0-1,12 0-1,10 0-7,0 0-3,7 14 8,12 5 2,6 7 4,4 2 6,-2 1-5,-1 2 2,-4-4 2,-4 2-7,-2-4-2,-7 1 1,-4-3-3,-5 0 3,0-4-3,-5 1 0,-14-5 1,-7-2-1,-9-6 2,-10-2 1,-5-5 2,-4 0-3,5 0 0,11 0 0,14 0 2,14 0 1,6 0-2,4 0-1,0 0-3,0 11 3,0 10 2,-1 8 4,-10 9 10,-8 6-5,-10 7-3,-14 5 8,-13 7-1,-11 5-6,-5 0 5,5 3-9,7-5 1,8-4-5,9-5-1,3-9 0,4-10 0,5-5-1,2-8-20,4-7-17,11-10-15,14-8-84,14-3-215,40-21-444</inkml:trace>
  <inkml:trace contextRef="#ctx0" brushRef="#br0" timeOffset="79616.9538">21206 1017 656,'0'0'50,"0"0"-47,0 0 15,-61-22 92,55 19-14,5 3-5,1 0 16,0 0-14,0 0-3,0 0-23,4 0-29,12 22-17,11 15-11,13 13 34,11 9 0,8 4-12,3 0 6,0 0-10,-2-4 9,-8-6-16,-6-4-10,-9-6-5,-5-7-3,-5-6 0,-6-6-1,-6-4-1,-3-7-1,-3-4 1,-5-3-2,0-5-2,-4 0 3,0-1 2,0 1-1,0-1 0,0 0 0,0 0 2,0 0-2,0 0 0,0 0 2,0 0 1,0 0-2,0 0 4,1 0-3,3 0 2,3 0-3,7 0-2,11-1 1,12-1-1,6-2 0,6 2 1,0 0-1,0 2 1,-3 0-1,-9 0 2,-8 0-2,-12 0 0,-9 0-2,-4 9-3,-4 10-5,-5 9 0,-22 12 5,-11 8-3,-12 4 5,-3 1 3,3-5-1,9-6 1,12-7 0,13-5-4,11-6 1,5-3-6,3-3 4,15-7 5,9-6 3,9-5-1,9-2-2,7-18 7,3 0-3,-2 0 3,-7 4 1,-7 7-1,-11 6-5,-8 3-2,-6 0-1,-5 11-1,-5 13-10,-4 9 5,0 11 0,-13 0 1,-4 0 0,0-3 6,4-5-1,6-2-3,7-1 4,0-2 1,10 2 2,14 1 13,9-1 8,6 1-5,2-3 6,1-2 3,0 1-11,5 6-9,4 3-4,6 6 1,4 8-4,0 1 2,-3 3-3,-8 1-1,-10-2 1,-10 3-12,-14-7-51,-14-12-193,-2-15-590</inkml:trace>
  <inkml:trace contextRef="#ctx0" brushRef="#br0" timeOffset="82047.462">18957 2954 1058,'0'0'60,"0"0"-51,0 0 28,0 0 38,0 0-30,0 0 11,-7 77-6,-13-47-16,-4 2 9,-7 4-1,-1 3-16,-5 6-3,-1 4-3,-3 4-16,2-2-2,3-1 0,4-7 0,7-5-2,7-8 0,6-3 2,2-1-1,1-2 4,-1 1 1,-2-4-3,0 1 0,-1-5-2,0-3-1,4-2 5,2-5-5,2-2 0,1-2-1,2-1 2,2-2-1,-1 2 1,1-2-1,-1 1-1,-2 1 1,2 0 0,-2 1 3,-1-1-3,3 0-2,-1-1 2,2 0 2,0 1-2,0-2 0,0 0 3,0 3 5,7-1 6,3 0-5,5 2 1,7 0 6,14 0 0,19 2 6,25 2-3,24 2-11,18 2-1,5-2 5,2 1 6,-7 0 11,-11-1-9,-8 0-11,-10 1-3,-13 2-6,-14-2 1,-21-1-1,-21-3 0,-12-3-1,-10-1 0,-2-2-15,0-1 8,0 0 6,0 0 2,0 0 1,0 0 1,2 0 0,-1 0-1,-1 0 4,1 0-5,-1 0-1,1 0-3,0 0 4,0 0 2,-1 0-2,3 0 0,0 0-1,4 0-2,3 0-2,-1 0 2,3 0 0,-1 0 2,7 0 0,4 0-2,6 0 2,4 0-3,0 0-3,-1 0 2,-4 1-3,-1 0 7,-3-1-2,4 0-2,0 0 4,5 0-4,2 0-1,0 0 3,-7 0 2,-5 0 0,-5 0 1,-3 0-3,1 0 3,1 0 0,5-1 0,0 1-1,-1 0 0,-2 0 1,-4 0 1,-3 0-1,-6 0 1,-4 0 1,-1 0-1,0 0 2,0 0-3,0 0-3,0 0 1,0 0 2,1 0 0,0 0 1,0 0 0,-1 0-1,0 0 2,0 0-1,0 0-1,0 0-4,0 0 1,0 0 2,0 0 1,0 0 5,0 0 2,0-3 0,3 0-1,-2-2-1,0 0-1,1-5 1,0-4-4,-1-9-1,1-6-2,4-7 2,2-4-3,3-2-2,1 6 5,-2 11 1,0 9 2,-6 10 2,-1 4-3,1 2-2,5 24-1,3 10-6,4 7 6,2 2 1,-3-7 0,-1 0 1,-2-5-1,-3 0 1,0-5-1,0-6 0,-1-5 0,0-4 0,1-7 1,2-4-1,8-4-1,4-21 0,4-9-8,0-12-4,-2-6 4,-2-5-5,-5 7 5,-2 11 9,-4 14 1,-4 16 6,-2 9 7,0 3-14,5 22-9,0 11 4,3 7 5,-2 0-1,-3-1 2,-2-3-2,0-3-1,1-4 2,0-3 0,2-4 2,2-4-2,2-5 0,-1-3 0,3-4 5,2-3 2,7-2-2,8-3 5,9-1-4,10 0-3,6 0-1,5 0 0,6-5 3,8-3 1,2 1-5,1-3 7,0 1-1,-2 3 2,1 0-2,-4 4 1,-1 2 2,-2 0-9,-4 0 2,-4 0-3,-6 2-2,-5 0 2,-3-2 0,-7 0 3,-5 0-1,-7 0-1,-4 0 0,-3 0 3,1 0-4,1 0 0,-1 2-2,0 3 4,0-1-4,1 2 2,3-1 0,5-1 2,5 1 0,6 0 1,4 1-2,2 0-1,0 1 1,-4-2-1,-12-1 0,-12-1 0,-12-1-3,-7-2-3,-4 0-22,0 0-27,0 0-76,0 0-59,0 0-61,-4-6 63,-1-13-28,3-12-270</inkml:trace>
  <inkml:trace contextRef="#ctx0" brushRef="#br0" timeOffset="82655.634">22894 3248 804,'0'0'76,"0"0"-65,0 0 116,0 0-42,0 0-35,0 0-10,2 16 33,8 7 39,5 9-12,8 7-9,5 6-24,4 5-18,1 0-15,2 3-12,-2 1-8,-5 1-10,-1 5-2,-4-1 1,-3 5-3,-2 0 0,0-2 1,-1-6 1,-3-9-2,-3-11 0,-2-7 1,-2-9-1,-3-6 1,-1-4-1,-2-5 0,0-3 0,-1 0-1,0-1 1,0-1-2,0 0-3,0 0 0,0 0 3,0 0 2,0 0 1,0 0-1,0 0 0,0 0 2,0 0-1,0 0-1,0 0-5,0 0-4,-9 0-2,-12-4 11,-16-7 3,-19-4 2,-21-3-1,-15-3-4,-15 0-75,-1 3-297,5-1-894</inkml:trace>
  <inkml:trace contextRef="#ctx0" brushRef="#br0" timeOffset="83915.7716">18711 3783 941,'0'0'107,"0"0"-95,0 0 81,0 0-25,0 0-32,0 0 13,-18-9-3,16 9-12,-2 0 17,-1 0 5,-5 0-5,-10 0-4,-13 0 0,-15 0-5,-17 0-16,-15 3-4,-13 2-4,-15 1-1,-13 2-13,-7-1-2,-3 1 1,10 2-3,12 1 2,9 1-1,10-1 4,2 0-5,6-3-1,9-3-2,10-3 3,15-2 3,15 0 7,13 0 10,6 0-5,1 0-1,3-1-5,-4 0-7,-3 0-2,-4 1 0,-6 0 0,-1 0-1,1 0 0,7 0 0,7 1-5,7 1 1,5-2 1,1 0 3,0 0-1,0 0 2,0 0 2,0 0-1,0 0-1,0 0-1,-3 1-6,-3 2 2,-4 0 2,-1-1 2,1 0-2,4 1 1,6-3 2,0 0 0,0 0-2,11 0-19,8 0 21,5 0-2,2 0 0,-3-4-2,-6 1-1,-4-3-6,-3 2 4,-1-4 5,-1-1 1,-1-5 1,-2-3 1,-5-2-1,0-2 0,-17 3-2,-10 3 1,-7 6-4,-3 9 4,-2 2-3,5 17 0,7 7 1,9 3 0,11 0 3,7-2-2,1-6-1,16-4 3,1-5 6,3-5-1,-3-3-1,-4-4-2,1 0-2,-4-16-8,3-6-37,0-5-106,4-1-105,1-1-233</inkml:trace>
  <inkml:trace contextRef="#ctx0" brushRef="#br0" timeOffset="84611.4649">16993 957 540,'0'0'89,"0"0"-41,68-2 175,-50-2-63,-6 1-46,-5-1 5,-5 1-31,-2 1-32,0 2 4,-4-2-40,-12 2-18,-10 0-2,-5 0 0,2 12-4,7 3 1,11 0 1,11 0-1,12-4-1,22 1 4,13-6 1,5-6 1,-3 0 7,-8-8 18,-10-10 14,-12-4 14,-11 1-8,-8-3-1,-10 2-34,-22 3-12,-11 7-2,-6 11-10,2 1-10,7 7-53,12 13-92,11 2-175,16 0-313</inkml:trace>
  <inkml:trace contextRef="#ctx0" brushRef="#br0" timeOffset="85420.6502">18723 1460 1059,'0'0'144,"0"0"-97,0 0 137,0 0-60,0 0-65,0 0 0,9 50 10,-9-27-24,-7-2-17,-2-1-9,-2-3-12,-3 1-2,0-3-5,1 2-3,1-1-26,5 1-17,3 1-24,4 0-48,0-1-29,6-3-96,4-6-121</inkml:trace>
  <inkml:trace contextRef="#ctx0" brushRef="#br0" timeOffset="85835.7272">18879 1585 1039,'0'0'3,"0"0"27,20-59 187,-10 43-88,4 2-63,3 3-11,1 3-11,-1 6-13,-3 2-17,-4 0-3,-3 3-11,-4 13-7,-3 7-1,0 4-7,-16 5-3,-10 3-3,-6 1-5,1 0 19,4-3 2,9-7 3,12-6-3,6-5 3,11-6 2,11-3 9,3-6 18,-2 0 2,-2-10-1,-3-8-8,-6-5-12,-6-4-8,-6 1-13,0-1-2,-9 3-13,-9 3-2,-6 5-9,-3 2-26,-2 2-110,2 3-141</inkml:trace>
  <inkml:trace contextRef="#ctx0" brushRef="#br0" timeOffset="86501.6008">22618 1582 1332,'0'0'76,"0"0"-58,0 0 127,0 0-40,0 0-76,0 0-19,-9 47 19,0-16 8,2 0-16,-1-2-5,1-4-11,2-4-4,1-2-1,4-2-32,0-2-50,4-3-129,14-6-128,3-5-389</inkml:trace>
  <inkml:trace contextRef="#ctx0" brushRef="#br0" timeOffset="86836.218">22752 1707 1103,'0'0'8,"0"0"32,0 0 129,0 0-87,37-54 4,-20 48-22,2 0-35,1 6-8,-3 0 4,-3 0-4,-3 9-10,-4 7-11,-2 6-4,-5 4-4,0 1-9,-13-2-11,-13-1 7,-6-4 11,0-1 5,1-4 5,7-5 1,10-3 1,8-2 5,5-4 24,1 0 24,0-1 2,13 2-6,20 1-18,22 3-33,18 1-3,9-3-184,-2-2-470</inkml:trace>
  <inkml:trace contextRef="#ctx0" brushRef="#br0" timeOffset="88373.4919">21201 4213 717,'0'0'183,"0"0"-173,0 0 60,0 0 16,0 0-45,0 0-13,0 0 14,0 0 16,-3 0 7,-5 0 0,-6 0-17,-7 2-19,-7 9-5,-10 7-7,-4 5 4,-4 7 10,0 2-7,8 1 1,10 1-21,12-3 10,12 0-2,4-4-4,20-3 0,10-3 0,8-4 1,1-5-2,-1-6 0,-3-4-2,-11-2 4,-7 0 2,-6-11 7,-8-4 7,-3-5-7,-7-5-18,-16 0-2,-6 1-2,-4 6 0,0 7 0,3 4 1,3 6 0,4 1-17,2 0-65,1 2-82,6 2-262</inkml:trace>
  <inkml:trace contextRef="#ctx0" brushRef="#br1" timeOffset="95140.4702">21132 1079 229,'0'0'122,"0"0"-26,0 0 20,0 0-26,0 0 1,0 0-18,-1-10-8,1 10-27,0 0-13,0 0-4,0 0 3,-1 0 2,1 0 15,0-1 3,0 1 7,0 0 0,0 0-11,0 0-5,0 0-11,0 0-15,0 0 2,0 0-1,0 0-8,0 8 6,0 8 11,-2 3 1,-1 0 2,2 0-4,0-3 0,-3-2-5,2 0 4,2 3-10,-3 1 3,2 3 4,0 5 4,-1 5-7,-3 2 3,0 4 1,-1-5-9,1-2 8,1-1-8,-1-6-3,4-3 2,-2-2 1,3-3-2,-2-4 3,1-1-6,0-4 2,1-2 0,-1-4-2,1 2 5,0-2 2,0 0 9,0 0-6,0 0-3,0 0 1,0 0-6,0 2 0,0 0-3,0 1 0,0 2-2,0 2 2,0-2 0,-2 0-1,2-1 2,0 0-1,-2-3 0,2 1 0,0-2 2,-1 0-2,1 3 1,0 1-1,-1 2 0,0 5 1,-1 2 0,-1 2-2,1 0 2,-2-1-2,-1-1 2,3-3-1,0-3 0,-1-3 1,3-2-4,0 0 4,0-2-1,-1 0 1,1 0 1,0 0-1,0 0 2,0 0 1,0 0-4,0 0 6,0 0-5,0 0 2,0 0-2,0 0-1,0 0 1,0 0 0,0 0 1,0 0-4,0 0 4,0 0-1,0 0-1,0 0-1,0 0 1,0 0 0,0 0 0,-1 0 0,1 0-5,0 0 4,-1 0-2,1 0 3,-1 0 1,-1 0-1,-1 2 0,-3 0 0,-2 2-2,-3 2 2,-3 2 1,-5 2-1,-5 2 0,-5 5 3,-3 1-3,2 3 0,1 0 0,2 2 0,4-1 1,1-1-1,1-2 2,0 1 1,3-4-2,2-3 0,0 0 0,2-2 0,1-2-1,1 0 1,3-3-1,3-2 0,1-1 1,4-1-1,0-1 1,0-1 0,-1 0 0,0 1-1,0 1 0,-2 0 0,-1 2 1,-2-1-2,0 1 2,0 0-1,1 0 0,3-2 0,1-1 0,2-1 0,0 0 1,0 0 0,0 0 3,0 0-2,0 0 0,-2 0-1,2 0 0,-1 0-1,0 0 0,-2 0-3,-4 0 1,-9 0 2,-6-1 0,-4-3 0,-1 0 0,5 2 3,3 0-3,5 2-1,4 0 1,3 0 0,1 0-2,3 0 1,-2 0-1,3 2-1,-1 6 1,3 1 0,0 5-1,2 4 3,13 4 11,4 1 1,0 0 2,-3-3-2,-3-2-4,-8-1-4,-3-1-4,-2-1 2,0-4-1,-9 1-1,-5-2 0,-6-3 2,-3 1-4,-8-3 3,-3-3-1,-5 0 3,0-1-2,4-1 0,11 1-2,10 1 0,9-2 1,5 3 0,0 4 0,0 4 0,0 3 2,2 5 8,4-1-2,3 2-4,4 0 0,1 0-3,1-2 4,-3-2-5,-5-3 0,-7-1 0,0-2-6,-7-1 4,-16 3-2,-13 2 4,-5 4 3,-5 4-3,-1 6 0,2 7 0,3 4 2,3 4 0,5 2 0,2-3 9,0-1-7,-1-3 0,-1 1-1,-1-2-2,1-5-1,3-2 0,6-7 0,11-7-1,8-7-14,6-5-15,0-4-54,20 0-178,9-16-331</inkml:trace>
  <inkml:trace contextRef="#ctx0" brushRef="#br1" timeOffset="97600.9853">21069 1777 747,'0'0'105,"0"0"-64,0 0 76,0 0 5,0 0-41,0 0-12,0 0-13,0-12-13,0 12-15,2 0 3,-1 0 7,0 0-10,0 0-3,5 2-3,7 16-3,7 10 5,11 15 14,8 10-3,8 8-6,-1-1-15,-5-1-1,-6-4 3,-6-5-3,-2-6 1,-3-5-10,-3-9 0,-1-2-4,-5-8 4,-2-5-3,-6-3 0,-2-7-1,-3-1 0,-2-2 1,0-2-1,0 0 1,0 0-1,0 0-3,0 0 3,0 0 3,0 0 0,0 0 1,6-2-4,1-3-1,3 1-1,3-2 0,1 2-1,6 2 2,3 1 0,5 1 1,2 0 2,-2 0 1,-2 0 2,-6 0-1,-4 7-3,-6 1-1,-6 4 0,-1 2-4,-3 0-1,0 2 0,-7 0 0,-7 1 1,-4 1 1,-3-2 1,1 0 2,3-1-2,4-2-6,6-4-4,5-4 6,2-3 1,0-2 0,0 2 5,11-2 4,7 0 3,6 0-3,5-3-3,3-7 1,2 0 0,-2 2-1,-3 1 0,-6 3 0,-7 4 0,-5 0-1,-5 0-2,-1 2 0,-3 10-5,-1 5 1,-1 5 2,0 2 2,0 1 0,-5 0 0,-3-1 1,3-3 1,3-2-1,2-5 1,0-3-1,0-4-1,0 4 4,6 0 2,3 0 1,5 4-5,3 2 17,9 2-11,6 3 1,7 3 5,13 4 6,3 0-8,2 3 4,-3 0-5,-6-1 3,-9 1-3,-3-1-5,-6-2 4,-3-2-4,-7-5-2,-4-3-2,-6-6 0,-3-2 1,-3-5-1,-2-1 1,1-3-1,0 4 1,2-1-1,2 5 1,3 3-1,1 1 0,1-1-1,-4 1-3,-1-2 0,-2-2 1,-3-1 1,0-4 1,0-1 0,-1-3-10,-1 0 8,0 1-3,0-1 2,0 2 1,0 3 0,1-1-1,0 4 4,1 1 1,3 1-1,0 1 1,1-3 1,0 0 0,-3-2-1,1-3-1,-3-2 1,-1 0-1,0-2 0,0 0 0,0 0-1,0 0 1,0 0 0,0 0 1,0 0 0,0 0 0,0 0 2,0 0-3,0 0-3,0 0-1,0 0-9,0 0-16,0 0-24,-2 0-39,-6 0-31,-1 0 49,1 0 6,3 0 26,3-2 40,1 2 2,1 0 12,0 0 10,0-2 4,0 2-5,0 0-8,0 0 3,0 0 1,0 0-2,0 0-6,-2 0-6,2 0 1,0 0-3,-2 0-1,2 0 0,0 0 2,0 0 2,0 0 2,0 0 7,0 0 10,0 0-1,0 0-7,0 0-2,0 0-1,0 0-2,0 0 0,0 0 5,0 0 1,2 9-5,3 3 11,2 0 1,0 1-10,1-5-6,-4 1-2,0-3-3,0 0 1,1 3-1,3 0 0,2 5 1,3 2 2,-1 0-1,3 0-1,-5-3 11,-1-1-10,-2 0 1,-1-2-3,2 6 0,2 2-2,4 6 1,3 3-1,5 2 2,1 0 2,1 1 1,-1-4-2,-4-2 2,-2-3 7,-3-1-7,2-1-2,-2-1 2,0 0-3,-1-1 2,-1-1-3,2 0 0,0-1 0,-1-3 1,0-1 6,-1-1-4,0 1 1,3 1 0,-1-1-1,2 1-1,-3-1-2,-1 2-1,-3-1 0,0-2 0,-2-1 2,0-2-2,-2 0 2,4 2 0,-1-1 1,0-1 4,-1 1-3,-2-2-2,-2-4-2,-3-2 0,0 0-16,0 0-40,-13-9-65,-11-9-131,-2-3-228</inkml:trace>
  <inkml:trace contextRef="#ctx0" brushRef="#br1" timeOffset="100293.2063">19537 3084 764,'0'0'0,"0"0"0,0 0 39,0 0-23,0 0-5,0 0 5,27-12 9,-27 12 16,0-1 1,0 1 21,0 0-13,0 0-5,0 0-7,0 0-4,1 0-14,0 0-15,-1 0-3,1 0-2,1 0-2,0 0-7,1 0-6,1 2-7,-1 3-2,3 1 0,0-1 4,2-1 0,1 3 9,-1-3 3,-2 0 5,-2-2-2,-1 0 4,-3-2 0,0 0 0,0 0 1,0 0 14,0 0 20,0 0 5,0 0 0,0 0-6,0 0-3,0 0-12,0 0-8,0 0-6,0 0-1,0 0-2,0 0 1,0 0 3,0 0-3,0 0-2,0 0 1,0 0 0,0 0 1,0 0 7,0 0 8,0 0 1,0 0-1,0 0 5,0 0-7,0 0-2,0 0-8,0 0-1,0 0-3,0 0 1,0 0-2,0 1 1,-2 4-1,-3-1 2,-2 4 2,-2 2 7,0 0-3,-2 4 6,-1 4 3,-4 1-2,-3 2 0,-2-1-3,-3 0 3,-3 0-1,-3-4-5,-2-1-1,3-4 2,2-2-1,8-4-5,2 1 1,5-3 4,-2 0-3,-1 0 1,-1 1 4,-3-2-6,-1 1 1,-1-1-6,-2 1 1,-1 2-1,-2 0 1,-3 2-1,-5 5 2,0 1-2,-2 6 10,1 0-6,1 1-2,2 1 2,-2 0-3,2 1 1,-5 1 2,1-1-3,0-2 1,2-2-1,7-3 0,6-4-1,6-2 0,3-2 0,3-1 1,2-1 0,2-1 0,0-2-1,3 0 0,-2 1 0,3-2 0,-1 3 1,0-2 1,0 2-2,-1 1 0,1 0 0,-1-1 0,1-2 0,1 0 1,1-1 0,0 0-1,0 0 0,-2 1 0,2-2 1,-1 3-1,1-3 1,0 2-1,-1-1-1,1-1 1,0 0 1,0 0 1,0 0-1,0 0 0,0 0 2,0 0-1,0 0-2,0 1 0,0-1-1,0 3-2,0-2 1,0 3 1,0-4 1,0 1-1,0-1 2,0 0-2,0 0 2,0 0-1,0 0 2,0 0 0,0 0 0,0 0 3,0 0-3,0 0-2,0 0 1,0 0 0,0 0 0,0 0-1,0 0 0,0 0 0,0 0 0,0 0-3,0 0-6,0 0-19,0 0-15,0 0-6,0 0 13,0 0 16,0 0 1,0 0 8,0 0 10,0 0 1,0 0 0,0 0 1,0 0 3,0 0-1,0 0-2,0 0 0,0 0-2,0 0-3,0 0-3,0 0-35,0-1-80,0-1-46,5 0-15,1 2 16,1 0-66,-1 0-9,1 0 109,0 0 125,-3 0 8,-2 0 65,-1 0 0,0 0 5,-1 0 20,0-2 13,0 0-37,0 2-40,0-2-23,0 0 13,0 0 13,0 1-7,0 1 13,0 0 11,0 0-6,0 0-27,0-2-13,0 2-2,0 0-6,0 0-2,0 0 6,0 0 4,0 0 0,0 0-3,0 0 3,0 0-3,0 0 3,0 0 0,0 0-7,0 0-1,0 0 5,0 0-1,0 0-1,0 0-23,0 0-54,0 0-6,0 0 2,0 0 35,0 0-13,0 0 3,0 0 38,0 0 23,0 0 21,0 0 20,0 0 17,0 0-26,0 0-13,0 0-19,0 0-111</inkml:trace>
  <inkml:trace contextRef="#ctx0" brushRef="#br1" timeOffset="102491.0549">19494 3216 378,'0'0'118,"0"0"-83,0 0 48,0 0-1,0 0-11,0 0-24,9 6 0,-9-6-2,0 0 2,2 0 10,-1 0 2,-1 0-12,4 0 4,3 2-7,9 1 9,10-1-11,7 0 8,6 1-4,4-2-6,4-1-5,3 0 4,0 0-15,3 0-2,1 0-4,3 0-11,-2 2 3,0 0-6,-3 0-3,-1 1 6,-6 0 2,-8-2-6,-10 0 7,-13-1 0,-6 1-10,-6-1 3,-2 0 1,0 0-3,0 0-1,0 0 0,0 0 1,3 0 2,1 0 0,1 0-1,0 0-2,-1 0 0,-1 0 0,-1 0 5,-1 0-5,4 0 0,3 0 0,5 0 0,3 0-1,2-2 1,0 0 0,0-2 0,-4 3 0,-3-1 1,-5 1 2,-5 0 0,0 1 4,1-6 1,3-1-2,0-5-3,2-3 0,1-3 2,1-3-1,0-5 2,0-1 2,2-2-5,-1 4-2,1 0 6,2 5-4,-3 4 5,0 5-2,-4 4 0,-4 6 3,0 1-5,0 0-4,1 8-4,3 10-3,1 8 7,2 2-2,-2 1 2,0-1 0,0-1 2,4-4-2,-1-4 0,-1-5 0,-1-5 1,-3-5-1,-1-2 0,-1-2 0,3 0 0,4-6 0,5-7 0,2-4 0,3-2-1,-1 0 1,1-3 0,2 2 0,-4 3 0,-1 5 2,-6 4-1,-4 5 1,0 3-2,0 9-1,7 16-6,1 11 5,1 5 1,-4-2-4,-4-2 3,-1-6 2,-3-6-3,1-5 1,0-5-2,0-5 3,0-2 1,-1-6 1,2 0-1,1 1 0,3-3 2,3 1 2,3-1-4,5 0 0,6 0 0,5 0 0,9 0 3,4 0-2,6-4 2,5 0 0,3 2-2,8 2 2,3 0-3,0 0 1,-1 2 1,-7 3-1,-6 2 2,-6-3 1,-8 0-3,-5-1 1,-7 0 0,-3-1-1,1-2-1,-1 1 0,1 0 0,-1-1 0,1 2 1,0 0-1,2 0 0,-5 1 0,-1 0-4,-4 2 4,-2-1 0,-3 1-4,-1 0 2,0-1 2,-2 0-1,1-1 0,-2 1 0,-1 1 1,-1-3 0,0 0 0,-5-1 0,-1-1-3,-2 0 1,0 0 2,1 2-2,3 0 2,4 0 0,1 0 0,2 0-1,0 1 2,-2-1-1,-3-2 0,-1 0 1,-4 2-1,-2-2 1,0 0-1,0 0-1,0 0-2,0 0 3,0 0 0,2 0 2,0 0 2,0 0 0,3 0-4,0 0 0,-1 0 0,0 0 0,1 0 0,0 0 0,4 0 0,3 0 0,1 0 0,-2 0-2,-1 0 0,-6 0 1,-2 0 0,-2 0 1,0 0-2,0 0-5,0 0-10,0 0 2,0 0 2,0 0 7,0 0 1,0 0 2,0 0 1,0 0 2,0 0 0,0 0 0,0 0 2,0 0 3,1 0 3,5 0 4,3 0-7,4 0-2,2 0-1,-4 0-2,-3 1 4,-4-1 1,-4 0-2,0 0 1,0 0-3,0 0-1,0 0 2,0 0 1,0 0-1,0 0 2,0 0-3,0 0-1,0 3-25,-4-3-185,-10 0-579</inkml:trace>
  <inkml:trace contextRef="#ctx0" brushRef="#br1" timeOffset="120024.7486">20713 2385 910,'0'0'44,"0"0"-41,0 0 113,0 0-41,-6-56-23,-8 49-42,-4 5-4,-2 2-2,1 0-2,-1 9 0,3 7 2,4 4 0,2 2 0,4 1 2,5-2-1,2-3-5,0-4-3,4-5 2,8-3 0,4-6 1,4 0 0,1-7 0,-1-9 1,-4-4 2,-5-1 2,-5 1 9,-5 4 16,-1 5 1,0 6 8,0 3-4,0 2-16,0 0-17,0 3-2,0 10 0,0 2 9,1 4-1,1-2-7,2 3 1,1-3-1,1-2-1,2-2-24,7-5-48,11-4-44,10-4-96,7 0-185</inkml:trace>
  <inkml:trace contextRef="#ctx0" brushRef="#br1" timeOffset="120560.8499">21452 2414 293,'0'0'136,"0"0"-105,0 0 8,0 0-20,0 0-1,0 0-10,-19 8 0,13-8-8,0 0-1,0 0-37,-1 0-84,3 0-208</inkml:trace>
  <inkml:trace contextRef="#ctx0" brushRef="#br1" timeOffset="120982.9278">21452 2414 364,'-78'8'277,"78"-8"-108,0 0 26,0 0-71,0 0-12,0 0-50,0 9-31,-2 9-16,-3 6 16,-2 5-9,0 1-3,1 0-10,1-2 2,1-5 2,1-4-10,3-3-1,0-4-2,0-3-7,0-6-9,0-2-8,0-1 1,0 0 13,0-4 4,0-10 2,0-1-1,4 0 2,3 3 2,1 2 1,2 4 2,2 3 6,2 3 2,3 0 0,3 0-2,-1 13 1,-2-1-1,-6 3-3,-4-1-5,-5 3 0,-2-3-1,-3-2-7,-12-2-17,-5-5-4,-4-2 2,0-3 0,0 0-7,3-8 23,4-3-2,6-1-26,6-3-39,5 2-122,5 1-466</inkml:trace>
  <inkml:trace contextRef="#ctx0" brushRef="#br1" timeOffset="121735.5673">20702 3400 670,'0'0'1,"0"0"1,0 0 120,-22-65-9,14 55-69,-2 4 17,1 5-12,0 1-7,-3 0-11,-2 13 1,-2 9 0,2 3 3,3 0 2,5 0-2,5-6-5,1-3-9,1-3-10,12-3-6,8-3-2,10-3-3,8-1-26,7-3-141,-3 0-260</inkml:trace>
  <inkml:trace contextRef="#ctx0" brushRef="#br1" timeOffset="122794.5398">16033 5110 785,'0'0'212,"0"0"-193,0 0 97,5-59-28,-5 45-35,-16-2 2,-5 4-26,-4 3-20,-2 8-5,2 1-2,0 4-3,6 17 1,4 8 0,5 5 0,8 3 8,2-2-7,4-3-1,10-5-8,4-5-7,3-7-29,2-8-10,2-7 6,2-3 4,0-16 15,-1-8 27,-4-2 2,-6-2 10,-9 2 39,-4 3 19,-3 8-1,0 8-32,0 8 8,-3 2-21,-1 9-22,1 13 0,-2 4 3,3 2 9,2-4 1,0-1 0,4-2-11,6-6-2,2-2-3,3-4-27,-1-5-28,2-4-67,3 0-43,1-3-171,2-7-116</inkml:trace>
  <inkml:trace contextRef="#ctx0" brushRef="#br1" timeOffset="123087.4096">16283 5206 779,'0'0'339,"0"0"-243,0 0 100,0 0-102,0 0-26,0 0-29,24 4-13,-10 1-11,1-1-10,1 1-3,2-4-2,0 1-30,2-2-56,3 0-77,-3 0-169,-3 0-251</inkml:trace>
  <inkml:trace contextRef="#ctx0" brushRef="#br1" timeOffset="123301.3446">16269 5325 1045,'0'0'92,"0"0"-19,0 0 137,0 0-113,0 0-36,0 0-18,7 0-16,5 2-14,4 1-13,5-3-1,3 0-100,0-5-165,-2-7-426</inkml:trace>
  <inkml:trace contextRef="#ctx0" brushRef="#br1" timeOffset="128371.4006">17223 4787 424,'0'0'248,"0"0"-236,0 0 59,0 0 19,0 0-57,0 0-14,0 0-1,0 0 21,0 0 33,0 0-4,0 0 5,0 0-20,0-6-20,0-2-16,0-5 13,9-1 6,4-1-22,3 1 7,5 3 6,-1 6-7,3 5 2,-1 0-8,2 13-9,-1 6-2,-7 6-3,-10 0-1,-6 4-3,-20 2-14,-12 0-10,-9 0 17,3-4 3,6 0 6,9-3 1,13-4 1,10-3 0,0-3 12,17-2 6,5-5-4,4-2-5,2-5 14,-1 0-8,-6-3-5,-6-8-1,-7-5 1,-8-5 8,0-6-8,-2-4-4,-12-3 0,0 1-6,-1 1 2,2 3-2,3 10 4,-1 5 0,2 5-4,0 5-6,0 4-40,-1 0-42,2 0-117,5 0-137,3 3-508</inkml:trace>
  <inkml:trace contextRef="#ctx0" brushRef="#br1" timeOffset="128703.3256">17817 4803 1403,'0'0'56,"0"0"6,0 0 12,0 0-50,-57 56-5,14-23-1,-2 1-11,4-3-5,6-5-2,10-6-58,7-6-88,7-7-116,8-7-193</inkml:trace>
  <inkml:trace contextRef="#ctx0" brushRef="#br1" timeOffset="128892.0984">17587 4803 1192,'0'0'99,"0"0"49,0 0-8,0 0-66,55 58-5,-37-23-20,-4-3-8,-2-1-27,-2-4-14,0-4-1,1-3-45,4-3-61,2-8-173,5-6-283</inkml:trace>
  <inkml:trace contextRef="#ctx0" brushRef="#br1" timeOffset="129400.4015">17911 4828 1151,'0'0'31,"0"0"80,62-32 38,-36 32-77,-1 0-37,-2 14-12,-5 6-12,-7 7-11,-9 2 3,-2 0-3,-15 4-1,-6-4-4,-1-1 0,6-4 1,5-5 3,8-5-15,3-4-10,7-7-10,15-3 31,8 0 5,4-14 0,2-7 4,-4-4-3,-5-1 0,-8-1 6,-3 4-5,-7 6 17,-7 7 7,-1 7-4,-1 3-15,0 6-7,-5 14-2,0 6 2,5 5 2,0-3 0,5-1 4,14-6 6,5-6-7,1-5 1,4-8 4,-3-2 2,-1-2 7,-3-14 3,-7-6-5,-6-3-7,-7-2-5,-2 1-5,-2 4 1,-12 4-3,-2 5-11,-5 6-4,0 5-24,-1 2-39,0 0-75,1 2-149,10 2-199</inkml:trace>
  <inkml:trace contextRef="#ctx0" brushRef="#br1" timeOffset="129745.244">18652 4964 422,'0'0'420,"0"0"-288,0 0 9,0 0-46,0 0-28,0 0 18,54-5-25,-39 5-2,5-2 5,5 0 10,5 0-5,2 0-20,-3 0-16,-1-1-21,-7 0-10,-2 1-2,-5 0-35,-6-2-98,-7-1-182,-1 0-360</inkml:trace>
  <inkml:trace contextRef="#ctx0" brushRef="#br1" timeOffset="129941.3091">18854 4816 1224,'0'0'168,"0"0"-126,0 0 127,0 0-83,0 0-47,-22 66 42,13-28-24,2 1-22,2-3-32,0-1-3,1-1-29,4-3-71,0-5-147,5-9-329</inkml:trace>
  <inkml:trace contextRef="#ctx0" brushRef="#br1" timeOffset="131146.344">19196 4792 821,'0'0'629,"0"0"-609,0 0 48,0 0 7,0 0-40,7 75 25,-4-36-20,-2-1-27,-1-4-9,0-3-4,3-6-10,1-4-38,8-6-113,6-8-194,3-7-349</inkml:trace>
  <inkml:trace contextRef="#ctx0" brushRef="#br1" timeOffset="131431.3599">19400 4861 1082,'0'0'245,"0"0"-213,0 0 71,0 0-79,0 0-21,-28 74 16,18-36-6,7-3-10,3-6 2,0-4 0,13-7-4,4-9 4,1-7-4,3-2 14,-1-6 2,-1-11 8,-3-9-8,-7-5 8,-5-6-3,-4-1-12,-4 1-10,-9 9-3,-2 9-19,3 10-11,2 6-45,2 3-46,5 6-176,3 5-284</inkml:trace>
  <inkml:trace contextRef="#ctx0" brushRef="#br1" timeOffset="131651.5625">19776 4862 232,'0'0'1240,"0"0"-1224,0 0 45,0 0 19,0 0-63,-30 59 4,3-23-4,-2-2-11,2-3-6,6-3-11,6-6-101,9-8-124,6-7-192</inkml:trace>
  <inkml:trace contextRef="#ctx0" brushRef="#br1" timeOffset="131824.2592">19651 4913 403,'0'0'852,"0"0"-785,0 0 124,0 0-68,0 0-99,0 0-21,48 33 20,-29-2-10,0-2-10,-3-3-3,-1-3-8,-3-3-72,-4-4-95,-2-5-128,-3-4-246</inkml:trace>
  <inkml:trace contextRef="#ctx0" brushRef="#br1" timeOffset="132324.06">19892 4924 1019,'0'0'92,"0"0"-28,0 0 159,0 0-118,71-47-37,-54 49-29,2 15-10,-3 6-17,-7 6-7,-8 1-5,-1 3-2,-16-1-27,-3-3-9,-1-2 25,6-7-15,7-8-22,7-5 11,0-7 12,17 0 18,8-9 8,4-11 1,0-5 0,-1-4 4,-1 0-2,-4 0 2,-4 5-4,-6 6 5,-5 9 2,-5 5 13,-3 4-6,0 9-14,0 12 0,0 6 10,0 1 2,0 0-4,0-6-4,15-4 4,5-5-3,4-9 0,3-4 4,-1-4 8,1-16 6,-4-6 12,-8-2 5,-5 0 7,-7-2-19,-3 3-14,0 3-5,-13 6-9,-3 8-4,-3 5-12,-5 5-24,-6 2-52,-10 11-33,-8 4-82,-4 0-114,-5-1-373</inkml:trace>
  <inkml:trace contextRef="#ctx0" brushRef="#br1" timeOffset="132772.8102">19116 4601 797,'0'0'132,"0"0"-119,-54 62 114,25-13-38,-3 13-16,2 4-31,5 2-8,12-3 2,13-6-1,6-6-12,30-9-13,12-9-10,16-10-19,11-7-68,5-7-145,-1-4-178</inkml:trace>
  <inkml:trace contextRef="#ctx0" brushRef="#br1" timeOffset="133133.393">20516 4761 1137,'44'55'60,"-4"10"-9,-10-3 106,-13 1-51,-12-3-49,-5-2-18,-26-4-29,-15-1-10,-13-6-41,-12-4-85,-8-9-177,-8-13-403</inkml:trace>
  <inkml:trace contextRef="#ctx0" brushRef="#br1" timeOffset="133724.7269">17021 4603 1010,'0'0'25,"-48"105"28,29-38 62,5 2-27,8-2-17,6-9-40,0-5-10,16-6-10,14-7-7,17-9-4,19-9-32,14-9-94,9-9-95,3-4-213</inkml:trace>
  <inkml:trace contextRef="#ctx0" brushRef="#br1" timeOffset="134062.1544">18309 4608 498,'0'0'539,"0"0"-512,68 55 94,-30-6 59,0 12-54,-7 9-21,-4 4-29,-11 0-37,-11-3 0,-5-2-20,-13-4-19,-19-5-14,-12-5-82,-12-15-213,-2-20-514</inkml:trace>
  <inkml:trace contextRef="#ctx0" brushRef="#br1" timeOffset="134743.3555">20750 4997 951,'0'0'293,"0"0"-273,75-21 119,-45 16-23,1 2-51,0 1-36,0 2-19,0 0-10,-2 0-5,-2 0-64,-7 0-58,-9 0-169,-10-2-312</inkml:trace>
  <inkml:trace contextRef="#ctx0" brushRef="#br1" timeOffset="134926.5912">20927 4888 1291,'0'0'131,"0"0"-111,0 0 122,0 0-77,0 0-44,0 56 11,-1-14 9,0-1-18,0 0-23,-2-5-1,1-3-15,1-4-59,1-8-105,2-6-148,15-11-310</inkml:trace>
  <inkml:trace contextRef="#ctx0" brushRef="#br1" timeOffset="135172.3142">21328 4789 1290,'0'0'194,"0"0"-191,0 0 21,0 0-4,-21 88 32,-3-33 16,-6 3-44,2-3-3,6-5-15,9-4-4,10-9-2,3-4-13,19-6-26,14-6-50,7-7-30,3-7-125,0-7-139,-4-2-299</inkml:trace>
  <inkml:trace contextRef="#ctx0" brushRef="#br1" timeOffset="136905.1177">21510 4944 462,'0'0'226,"0"0"-109,0 0 69,0 0-52,0 0-39,0 0-38,4-57-14,2 52-14,5-2-9,5 1-5,4-1-9,3 2 0,-2 0 2,-6 3-2,-7 0 2,-4 2-3,-3 0-3,-1 0 4,0 0-6,0 0-1,0 0-2,0 0-1,0 0 4,-3 0 1,0 4 0,1-3 1,0 0 1,2-1-2,0 0 0,0 0 0,0 0 0,0 0-1,0 0 1,0 0-1,0 0 0,0 0 0,0 0-2,0 0 1,0 0-1,0 0-1,0 0 3,0 0 0,0 0 0,0 0 0,0 0 4,0 0-4,0 0 2,0 0 1,0 0-2,0 0-2,0 0 0,0 0 1,0 0 0,0 0 0,0 0 0,0 0-1,0 0 1,0 0 0,0 0 0,0 0 0,0 0 0,0 0 0,0 0-1,0 0 1,0 0 0,0 0 0,0 0 1,0 0 2,0 0 2,0 1 5,0 1-6,0 0-4,4 6-1,-2 2-1,-1 5 2,-1 4 0,0 3 2,-11 4-2,-3-1-1,-2 1 1,5-2 0,1 0 0,3-4-1,5-1 1,0-4 0,2-3 0,0-5 0,0-3-2,10-3 2,2-1 2,3 0 1,0-9 2,-5-6-3,-2-4 1,-6-4 6,-2-1 1,0-2-1,-7 1-3,-8 4-5,-4 3-1,-2 3 1,0 4-4,0 3-1,3 3-8,6 0-13,3 2-30,3 2-88,3-1-59,3-2-217</inkml:trace>
  <inkml:trace contextRef="#ctx0" brushRef="#br1" timeOffset="137139.965">21943 4875 884,'0'0'691,"0"0"-688,0 0-3,0 0 48,-11 73 10,-13-37-25,-3-3-20,0-2-9,6-7-4,5-3-28,5-5-99,6-8-103,4-6-308</inkml:trace>
  <inkml:trace contextRef="#ctx0" brushRef="#br1" timeOffset="137325.4394">21774 4953 1379,'0'0'139,"0"0"-126,0 0 78,0 0-26,0 0-18,76 84-16,-56-53-6,-2-4-16,-2-1-9,0-4-1,-2-3-29,0-4-70,-2-5-179,-2-4-423</inkml:trace>
  <inkml:trace contextRef="#ctx0" brushRef="#br1" timeOffset="137530.0099">22205 4911 1404,'0'0'146,"0"0"-130,0 0 105,0 0-80,0 0-32,20 89 23,-20-47-10,0-6-16,-4-2-6,-1-5-26,3-6-59,2-8-156,0-7-163</inkml:trace>
  <inkml:trace contextRef="#ctx0" brushRef="#br1" timeOffset="137812.0552">22402 4990 1315,'0'0'170,"0"0"-158,0 0 80,0 0-71,0 0-19,-13 63-2,6-27 4,7-4-1,0-6-2,2-6-1,7-6 2,3-8 0,1-6 2,1 0 7,2-10 6,0-11 12,-5-4-5,-4-5-7,-7 1-1,0 2-7,0 6-9,-10 7-2,-2 7-14,0 5-43,-2 2-61,0 2-92,1 7-27,2 0-157</inkml:trace>
  <inkml:trace contextRef="#ctx0" brushRef="#br1" timeOffset="138030.5076">22594 4808 1261,'0'0'199,"0"0"-195,0 0 26,68 49 29,-45 0 6,-5 9 16,-7 4-33,-11-2-14,-6 0-27,-20-4-7,-17-2-7,-14-3-51,-11-5-170,-5-12-258</inkml:trace>
  <inkml:trace contextRef="#ctx0" brushRef="#br1" timeOffset="138818.9127">17660 5437 427,'0'0'101,"0"0"-6,0 0 88,0 0-41,0 0-2,0 0-2,9 6-62,61 0 16,45-1 2,48 5-9,47 0 8,45 5-23,31-3-23,18 1-13,5-4-4,-4-2 6,-8-3-23,-16 1 9,-27 2-2,-37 3-19,-40 1 2,-38-1 2,-35 0 0,-31-4-5,-21-1-1,-24-3-16,-12 3-13,-8-2-8,-8-1-3,0 0-21,0-2-35,-8 0-69,-12 0-6,-15-3-28,-6-8-199</inkml:trace>
  <inkml:trace contextRef="#ctx0" brushRef="#br1" timeOffset="143422.9617">19308 5658 817,'0'0'126,"0"0"-105,0 0 148,0 0-38,0 0-47,0 0-30,0 0-14,73-15-7,-47 20 3,-1 6 0,-6 4-16,-8 1-11,-7 3-4,-4 2-4,-18 5 0,-15 1-1,-9-2-2,-4 0-6,8-6-12,9-5 3,16-7-21,13-3 3,1-2 2,24-2 11,12 0 22,8 0 5,3-6-3,2-3-2,-2-2 0,-2-3-7,-5 0 3,-5-3 3,-9 1 1,-9 2 0,-8 3 20,-6 3 22,-4 4-7,0 2-4,0 2-30,-9 4-1,-2 13-7,4 4 7,5 4 3,2-1 4,11-2 4,9-4 2,6-3-2,1-6 3,-2-5 14,-1-4 7,-3 0 4,-3-12-15,-5-5 1,-5-6-5,-6-2-10,-2-2-6,-3 2 7,-11 5-11,-5 3-2,-2 4 0,0 6-9,-1 7-8,0 0-28,3 0-70,4 4-112,5 0-247</inkml:trace>
  <inkml:trace contextRef="#ctx0" brushRef="#br1" timeOffset="147880.3193">16065 6384 1034,'0'0'16,"0"0"7,-3-80-17,-15 55 17,-11 4-18,-5 5-5,-3 8-1,0 7 0,6 1-4,9 0 4,8 7 0,8 2 1,5-2 0,1 1 2,0-1 15,2-4-6,5-2-4,2-1-2,0 0 2,0-11-2,-2-8-3,-1-6-1,-1-2 0,-3-9-1,1-1-2,-3-3 0,0 2 2,-3 3 1,-6 7 9,1 6 30,2 11 29,2 5 29,4 6-14,0 0-47,0 22-26,4 15 0,-1 13 15,-1 9-4,-2 3-14,-2-3-5,-8-6-1,-2-6 1,2-6-3,5-8 0,1-7-14,2-8-3,1-6-12,0-6 1,-2-6-6,2 0 15,0-10 16,1-12-3,0-4 2,0-5 4,11-2 2,3-2 7,4 1 3,0 4 4,3 4 1,2 8 11,1 7-8,1 9 8,3 2-2,3 9 7,-1 13-4,-5 7-1,-7 6-6,-13 4-11,-5 5-7,-5-2-1,-17-2-3,-7-5-1,-4-7-5,-3-11-23,-1-9-12,3-8-3,6-6-10,7-18 9,9-9 6,10-7-34,2 0-78,18 3 18,14 7-83,9 10-157</inkml:trace>
  <inkml:trace contextRef="#ctx0" brushRef="#br1" timeOffset="148112.8757">16404 6423 1391,'0'0'23,"0"0"68,0 0 29,0 0-46,0 0-55,0 0-11,79-15-8,-54 15-2,0 0-54,-9 0-100,-5 7-134,-10 4-228</inkml:trace>
  <inkml:trace contextRef="#ctx0" brushRef="#br1" timeOffset="148257.5201">16365 6559 532,'0'0'701,"0"0"-667,0 0 177,0 0-47,0 0-111,76 2-43,-25-2-10,0 0-101,-7 0-236,-7 0-672</inkml:trace>
  <inkml:trace contextRef="#ctx0" brushRef="#br1" timeOffset="148830.5105">16181 7198 1184,'0'0'157,"0"0"-149,0 0 169,0 0-76,0 0-46,0 0-29,-50-54-24,20 54-2,-2 10-2,5 18-3,5 12 1,9 8-1,11 4 5,2-3 3,12-9 0,15-9-1,5-10-2,4-8-1,1-8-4,0-5-12,-3 0-49,-1-14-56,-1-7-64,-3-2-115,-5-2-343</inkml:trace>
  <inkml:trace contextRef="#ctx0" brushRef="#br1" timeOffset="149024.501">16519 7294 1318,'0'0'99,"0"0"-65,0 0 125,0 0-74,0 0-53,0 0-17,61-10-15,-37 6-3,-4-3-87,-6 1-160,-7 4-378</inkml:trace>
  <inkml:trace contextRef="#ctx0" brushRef="#br1" timeOffset="149174.6789">16493 7447 936,'0'0'622,"0"0"-607,0 0 107,0 0-66,72-7-56,-42 3-36,2-2-194,2-3-389</inkml:trace>
  <inkml:trace contextRef="#ctx0" brushRef="#br1" timeOffset="151835.7863">17610 6234 563,'0'0'94,"0"0"-36,0 0 98,0 0-71,0 0-26,0 0-19,0 0-1,-21-62 6,17 50 2,0-5 4,4 0 33,0-5-13,5 2-7,12-1-24,3 6-9,3 5-9,0 6-9,-2 4-12,-4 5-1,-9 16-5,-8 10-4,-1 4-10,-21 6-10,-5-2 11,0-3 4,4-4 9,11-4 4,8-7 1,4-5-9,11-5 9,11-7 2,6-4-2,0 0 4,-4-6-1,-8-7 10,-6-3 8,-8-5 5,-2-2-6,-1-3-9,-14-5-11,-4 4 0,-3 3-8,-2 4-8,-3 8-18,-2 8-15,-2 4-45,5 0-53,11 7-54,15-2-182</inkml:trace>
  <inkml:trace contextRef="#ctx0" brushRef="#br1" timeOffset="152046.5358">18090 6082 1129,'0'0'320,"0"0"-318,0 0 52,0 0 19,-34 63-12,0-24-28,-3-1-18,-1-6-9,8-5-6,5-6-23,9-5-69,6-9-113,4-7-149,4 0-333</inkml:trace>
  <inkml:trace contextRef="#ctx0" brushRef="#br1" timeOffset="152214.6407">17845 6095 437,'0'0'826,"0"0"-775,0 0 97,0 0-53,0 0-37,70 90 13,-46-42-34,-3-3-19,-2-4-14,1-5-4,1-4-26,3-5-85,4-7-114,0-6-217</inkml:trace>
  <inkml:trace contextRef="#ctx0" brushRef="#br1" timeOffset="152693.6528">18201 6173 1122,'0'0'47,"0"0"68,0 0 41,85-28-87,-60 38-26,-2 10-24,-9 7-13,-8 6-6,-6 3-3,-6-1-12,-11-1-3,1-1 5,3-5 2,9-6 4,4-7-6,4-9-20,21-6 16,7 0 16,3-18 1,-4-6 0,-6-4 4,-5-2 9,-4 5 7,-7 4-1,-4 8 14,-4 8-2,-1 5-13,0 2-18,0 18-15,-6 5 15,4 3 2,2 1-1,0-4 1,12-5 1,4-5 0,1-10 0,2-5 1,-2-4 1,1-13 2,-4-8 5,-5-5 7,-5-1 17,-4-3-8,-6-3-25,-15 3-3,-4 5-18,-1 10-22,-1 17-8,1 2-62,-4 15-84,-4 6-39,-4 0-212</inkml:trace>
  <inkml:trace contextRef="#ctx0" brushRef="#br1" timeOffset="152993.4455">17632 5901 893,'0'0'80,"-86"81"-73,48-13 33,13 10 49,15 1 29,10-3-11,18-13-44,22-9-35,18-14-28,18-13-39,12-11-99,5-10-54,0-6-130,-8-3-94</inkml:trace>
  <inkml:trace contextRef="#ctx0" brushRef="#br1" timeOffset="153227.9335">18779 6059 1421,'0'0'13,"0"0"-7,87 97 111,-64-40-22,-10 4-38,-13-3-30,0-3 4,-20-4-23,-5-7-8,-6-8-17,3-11-61,3-13-140,9-9-169,7-3-663</inkml:trace>
  <inkml:trace contextRef="#ctx0" brushRef="#br1" timeOffset="153475.238">19133 6377 1262,'0'0'216,"0"0"-206,0 0 129,0 0-42,0 0-62,0 0-13,77 4-22,-43-4 0,-4-1-63,-5-10-110,-9-3-165,-6-2-361</inkml:trace>
  <inkml:trace contextRef="#ctx0" brushRef="#br1" timeOffset="153644.1126">19226 6233 1331,'0'0'254,"0"0"-237,0 0 67,0 0-22,-16 71-11,5-26 4,3-1-24,3-4-24,1-4-7,4-4-40,0-6-55,5-8-152,11-11-270</inkml:trace>
  <inkml:trace contextRef="#ctx0" brushRef="#br1" timeOffset="153872.4462">19531 6220 1240,'0'0'240,"0"0"-226,0 0-8,-35 60 67,10-11 2,2 5-34,8-1-17,10-5-10,5-5-10,7-9-4,17-8-34,5-8-32,5-9-67,3-8-120,-2-1-77,-5-13-340</inkml:trace>
  <inkml:trace contextRef="#ctx0" brushRef="#br1" timeOffset="154053.5828">19749 6311 1336,'0'0'101,"0"0"-81,0 0 52,0 0-12,-7 56 20,-2-25-36,2 0-28,2-2-16,3-4-1,1-5-60,1-3-125,0-10-139,1-5-256</inkml:trace>
  <inkml:trace contextRef="#ctx0" brushRef="#br1" timeOffset="154335.6658">19802 6374 1051,'0'0'229,"0"0"-210,0 0 146,0 0-102,0 0-63,0 0 0,4 55 8,-4-25-2,2-2-6,11-5 7,6-6-2,2-8 0,2-6 2,1-3-2,-3-6 9,-3-15 7,-5-2 0,-6-7 12,-7-2-7,0 3-17,-15 2-9,-6 8-5,-2 7-5,-2 6-11,1 6-19,5 0-29,4 2-46,8 11-75,7-3-64,1-2-330</inkml:trace>
  <inkml:trace contextRef="#ctx0" brushRef="#br1" timeOffset="154533.0824">20247 6322 1147,'0'0'437,"0"0"-413,0 0-24,0 0 13,-52 59-3,13-19-3,0-2-5,7-3-2,10-7-90,12-9-75,10-8-137,0-11-292</inkml:trace>
  <inkml:trace contextRef="#ctx0" brushRef="#br1" timeOffset="154712.2036">20106 6322 643,'0'0'565,"0"0"-485,0 0 120,0 0-92,0 0-101,0 0 7,32 81 12,-22-42-20,1-1-6,0-6-26,3-3-89,-1-6-118,2-9-142,2-6-361</inkml:trace>
  <inkml:trace contextRef="#ctx0" brushRef="#br1" timeOffset="155182.6464">20359 6371 943,'0'0'190,"0"0"-126,64-10 140,-41 16-109,-3 16-56,-7 7-22,-8 5-4,-5 3-13,-7-2-1,-10-3-10,0-5 1,3-6-9,5-7-24,8-7-1,1-7-4,21 0-3,12-13-10,7-8-20,0-6 57,-7-2 24,-8-3 4,-9 3 15,-6 4 10,-7 9 9,-3 9 13,0 7 8,0 0-39,-10 16-19,0 7 10,2 5-1,5-1-3,3-2-2,0-3 0,14-6-4,1-8 2,1-5 4,3-3 11,-3-4 7,-1-12 3,-5-6 4,-5-3-11,-5-2-11,0 3-3,-3 1-7,-9 6-3,-3 5-10,3 3-35,-1 5-30,6-2-73,2 1-67,4-4-241</inkml:trace>
  <inkml:trace contextRef="#ctx0" brushRef="#br1" timeOffset="155375.5368">20823 6170 1486,'0'0'104,"69"48"-100,-40 2 57,-10 14-3,-15 6-31,-4 0-1,-27-1-11,-13-6-15,-7-8-2,-1-9-38,3-9-98,4-9-161,15-16-303</inkml:trace>
  <inkml:trace contextRef="#ctx0" brushRef="#br1" timeOffset="155784.4616">21100 6388 1047,'0'0'116,"0"0"-39,0 0 84,0 0-51,0 0-23,66 0-17,-26 0-22,3 0-29,2 0-15,-4-5-4,-7-5-40,-9-5-95,-12 0-184,-10-4-350</inkml:trace>
  <inkml:trace contextRef="#ctx0" brushRef="#br1" timeOffset="155961.33">21299 6156 1567,'0'0'53,"0"0"-27,0 0 71,8 58-71,-8-3 19,-2 7 9,-6-3-22,3-2-29,3-2-3,2-5-31,0-8-47,14-6-46,6-11-185,9-15-299</inkml:trace>
  <inkml:trace contextRef="#ctx0" brushRef="#br1" timeOffset="156193.4636">21800 6136 1445,'0'0'10,"0"0"5,-40 57-15,6-4 47,-1 12-14,4 2-20,10 0 3,9-2-4,11-11-12,1-10-4,18-11-39,12-11-31,11-10-15,4-11-87,2-1-109,-4-13-185</inkml:trace>
  <inkml:trace contextRef="#ctx0" brushRef="#br1" timeOffset="156540.7738">21984 6398 772,'0'0'211,"0"0"-153,0 0 115,0 0-37,0 0-59,68-49-18,-56 49-19,-3 14-25,-7 8-10,-2 4-4,-14 6-1,-13 3-1,-5-1-3,-2 1 1,7-5-5,10-3-4,11-6 8,6-5-9,0-7 0,13-4 13,3-5 6,1 0 5,-2-11 4,-3-7-1,-4-4-5,-3-6-4,-3-3-5,-2-2-4,0 3-14,0 3-22,-6 10 5,1 5-4,-5 4-61,-3 3-61,-1 3-113,1-2-168</inkml:trace>
  <inkml:trace contextRef="#ctx0" brushRef="#br1" timeOffset="156757.9285">22355 6343 1583,'0'0'41,"0"0"-15,0 0-26,-19 64 27,-8-20-13,-5-1-2,0-4-10,5-5-2,4-9-40,9-5-95,8-11-116,6-9-279</inkml:trace>
  <inkml:trace contextRef="#ctx0" brushRef="#br1" timeOffset="156939.0363">22193 6363 1594,'0'0'25,"0"0"-14,0 0 49,66 57-45,-52-19 2,-5 0-14,-4 0-3,-3-5-32,2-4-73,1-6-81,3-9-197,2-8-636</inkml:trace>
  <inkml:trace contextRef="#ctx0" brushRef="#br1" timeOffset="157125.6811">22501 6360 1429,'0'0'147,"0"0"-118,0 0 69,0 0-69,5 58-18,-5-18 7,-1-1-14,-1-2-4,2-5-15,0-6-66,0-4-120,0-10-142,13-9-316</inkml:trace>
  <inkml:trace contextRef="#ctx0" brushRef="#br1" timeOffset="157389.466">22639 6441 1186,'0'0'182,"0"0"-167,0 0-6,-2 71 34,2-36-19,0-1-11,8-6-8,12-7 1,4-7-2,-1-8 3,-1-6 8,-1-6 22,-7-15 32,-5-8-15,-5-4-15,-4-1-10,-4 3-14,-12 3-12,-5 5-3,0 8-5,0 8-29,2 7-63,-1 0-70,1 9-113,5 6-190</inkml:trace>
  <inkml:trace contextRef="#ctx0" brushRef="#br1" timeOffset="157619.4905">22869 6200 1360,'0'0'160,"0"0"-155,77 58 44,-54-7 27,-7 7-45,-11 8-6,-5-1-13,-25-2-9,-16-4-3,-18-6-29,-19-1-84,-13-7-146,-11-8-221</inkml:trace>
  <inkml:trace contextRef="#ctx0" brushRef="#br1" timeOffset="158234.1715">18602 6721 195,'0'0'168,"-77"-2"-123,50 0 100,8 0-8,7 2 16,10 0-15,2 0-8,17 2 40,39 11-41,42-1 1,54-1-38,56-7-39,46-4-4,31 0 2,8 0-24,-9 2-5,-28 4 15,-36 3-15,-36 1-18,-37 2-4,-33 1-17,-37-1-17,-38 1-16,-35-1-60,-22 0-239,-36 0-42,-14-5-221</inkml:trace>
  <inkml:trace contextRef="#ctx0" brushRef="#br1" timeOffset="161595.4381">19649 6851 920,'0'0'325,"0"0"-265,0 0 92,0 0-28,0 0-57,0 0-7,0 59-9,0-34-23,0 2-14,0 1-12,-4-3-2,1 2-5,3-3-47,0-1-24,0-3-75,7-2-90,11-7-154,8-5-316</inkml:trace>
  <inkml:trace contextRef="#ctx0" brushRef="#br1" timeOffset="161886.9227">19918 7015 131,'0'0'940,"26"-66"-912,-24 46 50,-2 9 141,0 8-113,-1 3-39,-11 5-45,-2 16-13,-1 9 7,8 3 2,7 1-3,0-3-4,21-8 4,7-4 5,4-9-1,-1-5-5,0-5 5,-5-2 6,-5-11 2,-6-7 1,-5-5-6,-7-2-15,-3-4 6,-8 2-6,-16-1-7,-10 7-10,0 9-19,2 6-3,7 8-31,7 0-73,7 9-239,4 2-586</inkml:trace>
  <inkml:trace contextRef="#ctx0" brushRef="#br1" timeOffset="164063.5167">17676 8004 985,'89'0'115,"43"0"-22,47 0 98,49 0-71,45 0-32,25 0-34,7 1-14,-4 2 4,-14 2-12,-16-2-6,-19 3-1,-20-1-5,-18 3-8,-21 1-7,-24 1-1,-31 2-4,-31-2-1,-34-3-20,-31 1-10,-21-3-14,-18 0-28,-6 1-128,-28-2-143,-14-4-113</inkml:trace>
  <inkml:trace contextRef="#ctx0" brushRef="#br1" timeOffset="167023.7179">19192 8298 780,'0'0'68,"0"0"10,0 0 46,0 0-71,0 0-26,0 0-12,1-7-8,-1 6 2,0-3 15,0 0 24,0-4 17,6-3 19,5-1-36,4-1 1,4 2-4,6 3-11,2 3-9,-3 5 0,-3 0-20,-3 3-3,-5 9-2,-7 4 0,-6 4-7,-7 4-1,-24 1-12,-11 4 2,-9 0 18,2 0-6,8 0 3,14-3 2,15-4 1,12-3 2,5-4 2,25-4 14,11-4-3,9-6-7,0-1 0,-6-1 9,-9-11 2,-10-5 6,-9-5-8,-9-3-5,-7-3 0,0-3-6,-16 2-6,-10-1-8,-8 5-23,-5 5-28,-3 6-45,3 6-78,10 1-186</inkml:trace>
  <inkml:trace contextRef="#ctx0" brushRef="#br1" timeOffset="172043.6723">18918 8939 1078,'0'0'180,"0"0"-95,21 68 82,-7-36-30,0 2-75,-4 0-12,-5 0-30,-2-5-19,-2-2-1,0-8-26,1-6-44,7-8-123,6-5-144,4-12-318</inkml:trace>
  <inkml:trace contextRef="#ctx0" brushRef="#br1" timeOffset="172215.3039">19176 8970 712,'0'0'597,"0"0"-509,0 0 34,0 0-7,0 0-54,0 0-9,38 104-3,-38-53-24,0 0-17,-4-7-7,-5-3-1,-3-8-26,2-9-63,-1-10-170,1-12-250</inkml:trace>
  <inkml:trace contextRef="#ctx0" brushRef="#br1" timeOffset="172528.1403">18791 9140 1040,'0'0'271,"0"0"-210,43 67 105,-10-36-30,4 0-62,-1 2-32,-1-1-12,-4-5-12,-5-3-3,-6-6-11,-4-5 5,-4-6-2,1-5 1,2-2 6,7-8 13,9-12-3,4-11-11,-1-4-4,-4-6-6,-8-2-3,-5 1-7,-6-1-19,-4 3-16,-3 8-29,1 8-38,6 9-154,5 8-162</inkml:trace>
  <inkml:trace contextRef="#ctx0" brushRef="#br1" timeOffset="173705.5673">22302 2095 945,'0'0'241,"0"0"-241,0 0 0,0 0 1,0 0 31,0 0-32,-2-3-75,-16 3-149,-14 0-204</inkml:trace>
  <inkml:trace contextRef="#ctx0" brushRef="#br1" timeOffset="174060.3207">21576 2578 1230,'0'0'85,"0"0"-81,0 0 14,0 0 71,0 0-30,0 0-9,-3 0-34,1 0-8,1 0-3,-1 0-5,2 0-5,0 0-18,0 0-22,0 0-31,0 0-64,0 0-54,0 0-161</inkml:trace>
  <inkml:trace contextRef="#ctx0" brushRef="#br1" timeOffset="175535.9132">19427 1859 690,'0'0'332,"0"0"-301,0 0 41,0 0 48,0 0-25,0 0-49,-1-5-25,1 5-21,0 0-39,2 14-71,14 6-30,12 0-162</inkml:trace>
  <inkml:trace contextRef="#ctx0" brushRef="#br1" timeOffset="175793.4837">20170 2267 1262,'0'0'0,"0"0"9,0 0-8,0 0 61,0 0-23,0 0-36,0 0-3,0 0-75,0 0-90,0 2-186,0 0-359</inkml:trace>
  <inkml:trace contextRef="#ctx0" brushRef="#br1" timeOffset="176400.0883">20699 3322 1033,'0'0'0,"0"0"-5,0 0-263,0 0 175,0 0 86,0 0-31,-1 13-193</inkml:trace>
  <inkml:trace contextRef="#ctx0" brushRef="#br1" timeOffset="176641.2417">21069 4048 1130,'0'0'0,"0"0"-97,0 0-147,0 0-60</inkml:trace>
  <inkml:trace contextRef="#ctx0" brushRef="#br1" timeOffset="186675.1123">17969 9906 462,'0'0'87,"0"0"-20,96-8 47,-47 1 15,10 0-42,8-1-27,4 0-12,5-1-17,3 1-10,3-1-4,8-1-9,11-1 0,12-1-7,6-3 3,8-1-2,3 0 1,1-2 0,2 2-1,-1-1-4,-2 0 1,-1 2 0,-7 2-3,-5 1 4,-10 1 0,-11 2-3,-7 1-3,-11-1 4,-8 2-2,-9 3 2,-12 1-1,-12 3 0,-5 0 2,-4 0 0,4 7-21,2-4-20,3-1 7,-3-1 6,-5-1 29,-6 0-1,-9 0 2,-7 0 3,-6 0-3,-1 0 15,0 0 4,0 0-20,0 0 0,0 0-3,0 0-4,0 0-8,0 0 11,0 0 3,0 0 2,0 0-1,0 0 3,0 0 2,0 0-4,0 2 1,-2-1-1,-1-1-1,1 1 0,0 0 0,0 0 0,-1-1 1,1 0 1,-2 0-1,-1 0 6,1 0 3,1 0 3,-1 1-4,1-1-3,3 0-2,0 0-2,0 0 2,0 0 6,0 2 15,0-2-3,0 0 0,0 0-7,0 0-1,0 0-7,0 0-2,0 0 3,0 0-6,0 0-2,0 0-1,0 0-2,0 0-2,0 0 4,0 0 1,0 0-1,0 0 2,0 0 2,0 1 1,0-1-4,0 0 1,0 0-1,0 0 0,0 0-2,0 0-1,0 0 0,0 0-1,0 0 4,0 0-1,0 0 2,0 0 0,0 0 0,0 0 0,0 0 0,0 0 1,0 0-1,0 0-1,0 0 0,0 0 0,0 0 0,0 0 1,0 0 1,0 0-1,0 0 3,0 0 4,0 0 3,0 0-5,0 0-3,0 3-3,-2 2 9,0 0 5,0 0 5,1 3-3,0-3 1,-1 0-8,-1-1 1,2-1-3,0-1 0,1-1-2,0-1 2,0 0-4,0 0-2,0 0 0,0 0-1,0 0 2,0 0-1,0 0 0,0 0 1,0 0 0,0 0 1,0 0 0,0 0-1,0 0-2,0 0 4,0 0-4,0 0 0,0 0-6,0 0-2,0 0 0,0 0 6,0 0 0,0 0 1,0 0 1,0 0 2,0 0 0,0 0 0,0 0-2,0 0 2,0 0-1,0 0 2,0 0 4,0 0-2,0 0 2,0 0-1,-1 0-2,1 0 0,0 0 3,0 0-2,-1 0-3,0 0-1,-3 3 3,-2 3-1,-2 1 0,-4 5 8,-3 5-4,-5 10 10,-8 10-1,-13 10-4,-13 7 13,-13 3-15,-8-1 5,1-3-5,10-7 5,18-8-2,18-9-12,13-6 3,8-7-3,3-3 5,2-5-3,1-1 1,-1-1-2,-1-2 3,1 1-1,-2-1 2,-1 0 0,2 0-3,1-2-2,0 0 2,0-1-1,1 1 3,1-2-4,-1 0 1,1 0 2,0 0-3,0 0 0,0 0 1,-1 0-2,-1 0 7,-1 0-2,-3 0-1,-5 0 6,-5-4-8,-6-1-2,-10-1 1,-9 0-2,-10 3-5,-5 1 2,-3 2-1,1 0-4,6 4 3,9 1 6,13 3 0,10-1 0,11 0-1,9 4 1,0 4 0,22 8 10,11 6 16,7 2-1,3 0-9,-4 2-2,-7-2-3,-7-1-5,-5-1-2,-6-2 0,-5 0-3,-8-1 0,-1 2 0,-7-1-1,-12-2 0,-3-3 0,-6-1 3,-3-3-3,-4 1 2,-3 2-2,3 0 2,5 0-2,8 2 1,6 0 8,3 5-3,3 5 1,-3 8 3,-3 7 0,-1 5-3,-4 4 23,-5 2-14,-6 0-9,-4-1-5,-1-8 0,5-12-2,9-13-5,8-10-19,11-13-41,4-2-59,0-21-105,7-13-241</inkml:trace>
  <inkml:trace contextRef="#ctx0" brushRef="#br1" timeOffset="187725.7913">20894 9622 208,'0'0'509,"0"0"-429,0 0 26,0 0 20,0 0-53,0 0 38,82 98 30,-33-37-60,11 5 8,6 3-30,0-4-9,-4-6-9,-8-5-14,-7-4-10,-5-6-11,-5-6-4,-6-8-1,-8-4 1,-7-11-2,-5-4 0,-6-6 0,-3-5-1,-2 0 0,0 0 0,2 0 1,0 0 1,3 0 0,2 0-2,3-6 0,2 0 1,3-1-1,3-2 1,4 0 0,8-4 1,7 0 0,9 1 1,6 2-2,1 4 2,-4 3 2,-8 2-3,-10 1 9,-10 0-4,-10 0-5,-7 0-1,-4 5 0,-1 12-9,-22 9-2,-11 9 11,-11 11 0,-4 1-4,6 2 2,7-5 1,12-9 1,13-10-2,11-7 1,0-5 1,17-6 0,11-4 5,9-3 8,2 0 0,2-4-7,-4-2 5,-4 4-1,0 2-5,0 3 0,-3 15-5,-2 10-1,-9 8 1,-10 5-5,-6 0 3,-3 2 1,-3 0 2,-9 1-1,2 0 0,1 0 0,7-1 3,2-4 8,16-2-1,13-5 2,7-2 8,4-1 0,4 0-10,0-1-10,-1 0-4,-6-1-48,-8-3-88,-11-5-390</inkml:trace>
  <inkml:trace contextRef="#ctx0" brushRef="#br1" timeOffset="189179.769">19517 11476 1075,'0'0'167,"0"0"-154,93-4 14,-44 1 80,16 0-7,16 2-23,14 0-41,3 1-4,-3 0-4,-8 0-1,-13 0-2,-13 0-8,-15 4-12,-16-2-2,-12 0-2,-9 0 0,-7-2-2,-2 0-3,0 0-2,0 0 3,0 0 3,0 0 2,0-12-1,0-3 0,3-5-2,4-6 1,-1-3-3,3 0 0,-1-1-1,-1 5 4,-1 4 0,0 7 1,-3 7 0,1 7 4,6 5-5,10 25 0,5 16-2,5 10 2,-1 4 0,-8-2 0,-5-4 0,-1-6-1,-3-8 1,1-12 0,-1-9-3,2-12-3,4-7-13,3-10 4,1-21-13,-1-14 0,-3-11 9,-5-2 16,-1 2 3,1 12 2,1 13 1,3 15 5,0 9-1,4 7-5,2 8-2,2 18-1,2 7 1,-6 8 2,-2 1-2,-5 0 1,-1-2 0,1-3-1,6-7 1,7-6 1,9-6 1,12-8 9,7-5 8,5-5-3,1-2 2,2-11-8,5 0 4,0 1-6,5 2-1,1 3-6,1 3 3,-1 2 1,-4 1-3,-6 1-1,-6 0-2,-5 0 1,-9 0-1,-3 0-4,-7 0-6,-6 0 3,-3 0-2,-5 0 1,-5 0-4,-5 0 2,-3 0 0,-4 0-19,-3 0-11,0 0-4,0 0-37,0 0-14,0 0-77,0-3-19,0-1-68,1 1 62,2 0 102,0 2 95,2-3 35,0 0 14,-2-3-49,-2-5-31</inkml:trace>
  <inkml:trace contextRef="#ctx0" brushRef="#br1" timeOffset="189692.3293">22287 11232 1026,'0'0'0,"0"0"25,0 0-11,0 0 78,0 0-63,0 0-7,15-25 43,2 50 12,8 8 17,6 3-15,3 1-11,1-3-28,-4-3-9,1-1-5,-2-4-8,-5-6-11,-2-2-5,-5-9-1,-1-2 0,-5-2-1,-3-4-2,-4 1-3,-1-2 4,-4 0-5,0 0-1,0 0-7,0 0-10,0 0-6,0 0 7,0 0 14,-2 0 9,2 0 1,0 0 0,0 0 0,0 2 0,0-1-1,0 0-2,0 1 1,0-1 1,-8 2 1,-5 3 1,-11 3 0,-12 3 7,-15 4 3,-13 4 1,-6 1-5,-8 1-7,-7 0-1,-4-1-36,-1-4-153,10-9-351</inkml:trace>
  <inkml:trace contextRef="#ctx0" brushRef="#br1" timeOffset="190590.729">19513 11459 783,'0'0'94,"0"0"-89,0 0 72,0 0 25,0 0-50,0 0-22,22-8 8,-22 8 28,0 0 13,0 0-13,-3 0-11,-9 0-7,-5 4 0,-10 6-8,-12 0 1,-19 2-11,-15 1-5,-17 0-5,-16 1-6,-13 0-1,-15 1-8,-12 2 3,-13 2-6,-6 2-1,-2 2 2,3 2-3,11 0-6,10-2 6,13-1 3,12-1-2,12-5 4,14 0-5,13-5-2,17-2 1,15-2-5,14-3-12,14-1 4,12-2-19,7-1-35,8-1-62,22-16-153,15-5-477</inkml:trace>
  <inkml:trace contextRef="#ctx0" brushRef="#br1" timeOffset="192620.2261">22331 10033 656,'0'0'146,"0"0"-98,0 0 83,0 0-58,0 0-36,0 0-7,0-15-11,0 15-10,0 0-5,0 0 1,0 0 1,0 0 15,0 0 20,0 0 0,0 0-6,0 0-10,0 0-10,0 0-7,0 0-5,0 0-2,0 0 0,0-1 1,0 0 3,0-5 2,0-4 10,0-9-7,0-6-2,0-7 2,0-1-10,6 6 15,-3 5 16,1 9 34,-3 8 0,0 5-28,1 0-20,3 23-17,3 12 0,-1 13 9,-2 5 5,-5-2-7,0-1-1,-5-5-3,-6-3-3,0-10 0,4-7 0,2-8-5,4-10-18,1-4-11,0-3 5,0 0 15,0-13-7,8-6-16,4-2 27,3 1 7,3 0 3,5 4 6,5 4 19,1 4 4,-2 5 5,-4 3-2,-6 0-3,-4 13-15,-4 9-9,-4 4 3,-5 1 2,-2 2-6,-15-1-4,-5-5 3,-4-4-3,-2-5-7,0-6 1,2-8-9,4 0 4,1-9-1,6-11-2,6-1-3,6-1-41,3 2-42,9 1-66,12 5-50,7 5-234</inkml:trace>
  <inkml:trace contextRef="#ctx0" brushRef="#br1" timeOffset="193075.2118">22716 9673 1137,'0'0'222,"0"0"-189,0 0 44,0 0-5,3 69-47,1 12 85,-1 16-37,-3 3-26,0-4-17,0-5 10,0-9-24,0-7-3,0-8-8,0-11-5,6-13-1,1-11-1,-1-11-18,-3-10-26,-3-8-4,0-3-37,0-9-76,0-18-78,0-15-136,0-7-251</inkml:trace>
  <inkml:trace contextRef="#ctx0" brushRef="#br1" timeOffset="193349.0149">22837 9788 972,'0'0'196,"0"0"-122,0 0 101,0 0-46,0 0-71,0 0-44,29 93 54,-26-27-1,-3 5-27,0 0 21,0-4-15,0-6-15,0-5-9,4-7-10,1-7-8,0-7-4,-3-9-10,-1-8-18,0-9-29,-1-5-33,0-4-57,3-8-104,1-15-156</inkml:trace>
  <inkml:trace contextRef="#ctx0" brushRef="#br1" timeOffset="193577.1693">23071 10079 1424,'0'0'112,"0"0"-102,0 0 36,5 59 58,-5-23-41,0-3-32,0-2-20,0-6-11,0-5-8,0-2-38,3-3-85,8-9-158,6-6-314</inkml:trace>
  <inkml:trace contextRef="#ctx0" brushRef="#br1" timeOffset="193874.4477">23242 10156 1102,'0'0'83,"0"0"-70,0 0 159,17-56-37,-9 52-67,3 4-37,5 0-12,5 11 1,-3 9-8,-2 6-2,-9 2-2,-7 0-6,0-1 0,-14-1-2,-9-5-1,-3-1 1,4-3 2,5-5-2,9-7 1,7-1 1,1-4 13,13 0 17,22-1 1,21-13-23,17-3-10,4-5-56,-3 3-232,-11-4-681</inkml:trace>
  <inkml:trace contextRef="#ctx0" brushRef="#br1" timeOffset="196432.021">18860 10352 1029,'0'0'171,"0"0"-96,0 0 88,0 0-35,0 0-70,0 0-38,18 30-16,-9 6 15,-2 4-1,-3-2-13,-4-2 0,0-5-5,0-4-17,0-5-70,9-8-100,7-6-146,6-8-322</inkml:trace>
  <inkml:trace contextRef="#ctx0" brushRef="#br1" timeOffset="196828.9079">19009 10429 707,'0'0'330,"7"-54"-314,0 28 12,3 4 113,4 4-41,4 5-29,3 6-23,3 5-13,1 2-4,0 14-6,-3 15-17,-8 9-6,-11 4-2,-3 4 2,-17-6-4,-8-2-12,-4-7-19,4-6 17,8-8-3,9-7 3,8-9 2,4-1 11,17-6 3,10-10 5,2-4 1,-4-1 28,-9 0 14,-10-2-9,-9 0-8,-1-2-6,-14-1-24,-8 5-1,-1 5-11,-1 7-7,6 5-25,2 2-28,5-1-16,3 0-79,3-1-61,4-6-181</inkml:trace>
  <inkml:trace contextRef="#ctx0" brushRef="#br1" timeOffset="197085.1321">19189 10042 828,'0'0'401,"0"0"-365,0 0 47,0 0 9,76 111 40,-43-42-44,-5 9-34,-7 0-16,-8-6-10,-4-4-18,-2-11-9,0-8-1,1-9-11,2-7-34,1-11-59,-3-10-82,-1-12-141,-3-1-182</inkml:trace>
  <inkml:trace contextRef="#ctx0" brushRef="#br1" timeOffset="197302.8627">19444 10215 866,'0'0'248,"0"0"-184,0 0 129,0 0-38,0 0-82,0 0-47,32 64 37,-22-2 0,-3 6-27,-2-3-16,-4-9-5,1-7-12,3-11-3,3-6-9,4-7-40,2-8-41,4-6-123,2-11-134,0 0-331</inkml:trace>
  <inkml:trace contextRef="#ctx0" brushRef="#br1" timeOffset="197661.1847">19765 10367 938,'0'0'117,"0"0"-55,0 0 105,-23-56-69,5 56-77,-6 0-12,2 17-1,2 9 6,7 3-8,7 2 2,6-4-3,0-7 0,12-4-2,3-5-2,0-5 0,-1-4 0,1-2 2,-1-2 2,-3-11 0,-2-1 6,-4 0 10,-1 4 18,-4 4-8,0 4 1,0 2-3,0 0-21,0 9-8,1 10 0,1 5 0,1 1 0,1 0-4,1 0-94,-1-3-191,3-3-592</inkml:trace>
  <inkml:trace contextRef="#ctx0" brushRef="#br1" timeOffset="199160.7953">20304 11975 896,'0'0'106,"0"0"-34,0 0 81,0 0-17,0 0-77,-12-54-24,-8 53-6,-4 1-15,0 7-10,1 13 1,7 10 14,6 4 4,10 1-3,0-3 1,5-5-14,12-7 4,1-4-10,5-8-1,0-2-9,2-6-69,1 0-51,0-1-128,-3-10-151</inkml:trace>
  <inkml:trace contextRef="#ctx0" brushRef="#br1" timeOffset="199446.5354">20504 11753 1027,'0'0'163,"0"0"-52,0 0 59,0 0-44,0 0-63,0 0-40,-16 71 25,16-5 2,4 4-17,4 1-8,1-2 6,-4-4-17,1-7-11,4-7-3,1-11-9,3-5-26,2-9-14,0-8-20,3-8-61,1-10-118,0-3-193</inkml:trace>
  <inkml:trace contextRef="#ctx0" brushRef="#br1" timeOffset="199694.4608">20706 11909 204,'0'0'1018,"0"0"-928,0 0 3,0 0 55,0 0-58,0 0-52,8 39 8,-4 13 17,-4 4-18,0 2-7,0 0-3,0-7-14,0-5-15,0-8-6,1-6-4,7-8-27,2-6-21,1-6-28,3-8-58,-1-4-127,-2 0-178</inkml:trace>
  <inkml:trace contextRef="#ctx0" brushRef="#br1" timeOffset="200419.6448">21138 12007 919,'0'0'325,"0"0"-217,0 0 3,0 0 2,0 0-83,-74 17-28,44 26 0,8 10 13,11 3-1,10-3 3,1-7-5,14-7-9,7-8 3,6-7 0,0-10-2,-1-7 0,0-7 0,-5 0-4,-9-6 8,-7-11-4,-5-7-4,-10 0-4,-15-3-19,-7 4-3,-1 7-2,5 6-4,4 6-7,7 4-21,8 0-33,4 10-118,3 1-134</inkml:trace>
  <inkml:trace contextRef="#ctx0" brushRef="#br1" timeOffset="202789.9379">23158 11036 194,'0'0'415,"0"0"-335,0 0-30,0 0 39,0 0 3,0 0-37,-5-2-22,4-1-1,1 2 7,0-1-3,0 0 20,8 0 15,12 2-32,11 0-29,7 14 5,3 14 18,-5 13-3,-13 15-14,-19 11-6,-6 9-10,-30 5-2,-15 0 2,-8 1 4,-4-1-4,5-9 5,10-10-4,19-14 0,15-12-1,10-11 10,27-9 5,11-8 17,7-8 2,3-7-9,-10-16 9,-7-8-12,-12-2-8,-12 3-14,-7 4 0,0 10-1,-17 12-6,-4 4-1,-6 17 2,-3 18 5,-4 13 1,-3 7 12,1 6 4,-1 7 4,1 2 3,2-1-5,2-5-3,2-7-2,-1-8-7,3-8-1,-2-7-3,-1-9 2,3-10 0,2-5-4,3-5 6,-1-5-6,-4 0 0,-5-11-11,-5-8-39,2-10-35,3-6-148,9-8-209</inkml:trace>
  <inkml:trace contextRef="#ctx0" brushRef="#br1" timeOffset="206045.5124">13976 12248 899,'0'0'420,"0"0"-386,0 0-26,0 0 40,0 0-13,2 73 15,3-23-18,-1 0-28,-2-4 3,-2-6-7,2-6-1,-1-10-16,1-9-32,2-11 0,-1-4-18,1-14 12,-1-17-3,-1-13 16,-2-11 42,0-6 6,0-4 4,0 1 20,3 10 23,9 13 34,3 14-26,2 13-16,-1 13-30,-2 1-10,-2 16-4,-8 13-1,-4 7-1,-13 5 1,-15 5 0,-4 2 0,1-2 1,8-5 0,11-7-1,12-6 11,0-9 1,14-1 12,7-3 8,3-1 0,-1 1-17,0 0-10,1 0-5,3 0-6,4 0-29,5-1-13,4-3-9,4-3-15,-1-4-44,-5-2 16,-9-2 45,-11 0 33,-12-2 22,-6-8 21,-12-5 55,-14 1-13,-7 3-22,-1 5-1,3 6-20,7 6-11,3 14-2,7 6 0,7 1 0,3 0-7,4-5-2,0-4-8,7-9 1,6-7 2,1-2 7,0-4 3,0-13 3,-1-4 3,-4 2 17,-3 5 14,-1 4-4,-2 7-5,1 3-18,3 2-13,2 12-1,5 7-2,2 0 4,0 0-1,2-2 0,1-7-21,2-5-59,-1-7-65,-1-5-11,-5-17 15,-7-7 43,-5-8 98,-2-6 14,0-1 28,-9 4 39,2 8-20,1 10 42,4 9 10,2 9-37,0 4-29,0 13-33,9 14-7,4 8 15,0 3-11,-3 0-6,0 0-3,-2-5-2,1-7-1,0-6 0,-2-8-11,-2-6-6,-2-5 11,0-1 7,-2-2 10,1-10 12,2 1 8,0-2 24,3 5-14,0 2 19,5 6-21,0 0-16,6 10-18,-1 8 4,-1 2-6,-7 1-1,-4-1 2,-5-2-3,0-2-4,-6-5-13,-9-7-18,-5-4-6,0 0-1,-1-15-9,6-4-36,10-6-91,5-3-168,16 2-328</inkml:trace>
  <inkml:trace contextRef="#ctx0" brushRef="#br1" timeOffset="206272.8363">14929 12659 526,'0'0'854,"0"0"-785,0 0 2,0 0 84,0 0-68,0 0-54,65-1-8,-39-2-9,-1 2-16,-3-1-10,-2 2-47,-5 0-112,-5 0-232,-10 3-333</inkml:trace>
  <inkml:trace contextRef="#ctx0" brushRef="#br1" timeOffset="206428.3193">14933 12781 1288,'0'0'184,"0"0"-94,0 0 51,0 0-68,0 0-59,65 7-14,-23-2-83,4-3-337</inkml:trace>
  <inkml:trace contextRef="#ctx0" brushRef="#br1" timeOffset="208260.3096">15903 12808 485,'0'0'17,"0"0"-5,0 0-12,0 0 80,0 0 45,0 0 18,-44-51-23,42 37-3,0-2-7,2 0-21,0 3-12,0 2-30,0 3-21,2 0-12,9 1-6,4 1-5,3 0-3,-2 3-1,-6 2 1,-5 1 0,-4 0 0,-1 0-1,0 0 1,0 0 0,0 0 10,0 0-1,-2 0-2,1 0 5,-1 0-7,2 0 6,-1 0-4,1 0 1,0 0-1,0 0 4,0 0-2,-1 0-1,1 0-2,-2 0-2,-1 0 2,-1 0-1,-1 0 5,-2 0 3,2 0 9,1 0 0,-2 0 2,4 0-2,0 0 0,2 0-8,0 0-4,-1 4-6,-1 21-4,1 11 0,-1 13 27,2 4-6,-1-4-4,0-4-9,-1-7 16,1-8-24,1-8 0,0-8-12,0-7-40,4-4-53,10-3-104,5 0-164,6-14-474</inkml:trace>
  <inkml:trace contextRef="#ctx0" brushRef="#br1" timeOffset="208669.9601">16120 12753 916,'0'0'105,"0"0"-67,15-65 71,-9 50 33,4 4-30,0 2-30,2 2-21,3 7-19,5 0-24,3 7-3,-1 14-5,-7 7-6,-7 6-4,-8 4-2,-9 0-37,-14 1 5,-4-1-4,0-6 15,6-4 12,11-8 11,10-9-2,2-4 4,24-7 4,8 0 7,5-5 10,-5-9 3,-8-3 17,-13-3 6,-10 2-27,-3-5-4,-14-1-12,-13 0-3,-6-5-3,-3 5-13,2 2-15,4 7-6,7 3-4,8 5-22,3 0-15,6 2-57,6-1-47,0 2-149,6-1-234</inkml:trace>
  <inkml:trace contextRef="#ctx0" brushRef="#br1" timeOffset="209136.7884">16526 12432 960,'0'0'208,"0"0"-30,0 0 5,0 0-31,0 0-78,0 0-50,-1 109 11,1-22 21,0 11-22,0 4 11,-1-2-14,-6-10-10,-2-12-13,3-15-3,3-13-3,1-14-2,2-13 0,0-10-16,0-9-16,7-4-22,7-6-12,2-14-18,-1-5-95,-1-6-156,-4-3-206</inkml:trace>
  <inkml:trace contextRef="#ctx0" brushRef="#br1" timeOffset="209427.9923">16652 12581 990,'0'0'285,"0"0"-158,0 0-23,0 0 0,0 0-40,-3 71 2,-3-17-7,2 7-19,1 1-5,0 0-11,3-2 0,0-11-14,0-7-10,0-10-1,0-6-8,6-6-28,0-6-15,-1-1-9,1-3-26,1-2-66,5-4-53,5-3-30,4-1-168</inkml:trace>
  <inkml:trace contextRef="#ctx0" brushRef="#br1" timeOffset="209804.5797">16936 12924 1003,'0'0'54,"-20"-82"-46,1 57 95,-1 8-5,0 13-45,2 4-42,1 8-7,4 15 0,6 5 8,6 1 3,1-2-7,8-5-4,10-9-1,2-6-2,3-7 4,-2 0 0,0-10-5,-6-8 9,-6 0-1,-2 1 16,-5 7 27,-1 4 5,-1 6-2,0 0-22,0 16-29,0 12-1,0 5 15,2 1-15,3-4 2,1-3-4,-3-5-25,0-5-52,-3-3-96,0-7-112,-6-5-372</inkml:trace>
  <inkml:trace contextRef="#ctx0" brushRef="#br1" timeOffset="210268.4915">15700 12342 881,'0'0'27,"-63"39"-7,34 10 74,10 16 11,12 14 18,3 6-47,4 9-25,4 2-1,10-6 5,6-9-5,10-13-25,17-17-11,19-14-10,17-17-4,10-13-68,1-7-95,-6 0-197,-11-14-370</inkml:trace>
  <inkml:trace contextRef="#ctx0" brushRef="#br1" timeOffset="210628.4917">17032 12299 1209,'0'0'120,"77"73"-73,-22-4 84,1 20-2,-5 7-10,-14 11-48,-12 2-14,-17-2-23,-8-4-12,-27-12-20,-16-11-2,-15-11-22,-10-16-29,-9-15-28,0-19-92,7-19-296</inkml:trace>
  <inkml:trace contextRef="#ctx0" brushRef="#br1" timeOffset="211408.4705">17620 12071 320,'0'0'282,"0"0"-174,-15-62 73,11 50 33,2 5-34,1 3-21,1 4-50,0 19-45,1 33-30,10 30 21,4 25 28,1 14-24,-2 4-8,-5 4 5,-9 0-12,0-6-17,-5 0-13,-5-8-7,0-14-7,5-10 0,4-15 0,1-14 0,1-10 0,14-12 0,1-12 0,-3-14 0,-5-10 0,-4-4 0,-4 0 0,0-4-12,0-13-59,-11-3-33,-6-5 6,-4-4-70,1-1-103,4-3-103,7-5-260</inkml:trace>
  <inkml:trace contextRef="#ctx0" brushRef="#br1" timeOffset="212150.3459">17731 11812 590,'0'0'228,"0"0"-39,0 0-42,0 0-16,0 0-31,0 0-39,6 29 22,-3 1-6,-1 11-5,1 20-13,-2 17-3,0 16-9,-1 15-9,0 8 6,4 5-5,1 6-3,6 4-5,3-3-12,2-5-19,1-6 0,1-16 0,-1-14 0,-1-13 0,-3-18 0,-4-11 0,-1-15 0,-2-8 0,-3-8 0,-2-6 0,-1-4 0,0-3 0,0 1 0,0-1 0,-4 2 0,-2 0 0,1 1-5,-2-1-23,2 3-9,0-1 5,1-1 12,0 0 2,1-1 11,3 5-1,0 1 5,0 2 3,0 1 1,3-4 1,3-1-1,-3 0-1,-1-3 2,-2-1-2,0-2 3,0 0-1,0 2-2,-5-2 1,-1 2 0,0-1-1,2-2 0,2 1 0,0 0-17,2-2-67,0 0-74,0 0-242</inkml:trace>
  <inkml:trace contextRef="#ctx0" brushRef="#br1" timeOffset="212833.3184">18531 12539 889,'0'0'146,"0"0"-56,0 0 64,0 0-2,0 0-64,0 0-34,-45 127 39,19-18-35,2 14-30,3 4 3,6-3 10,6-10-2,8-13-9,1-11-4,9-14 6,12-12-23,6-13-9,1-16-1,2-15-17,-1-12-27,-2-8-13,-1-7-17,-1-13-67,-1-6-71,-5-5-67,-1 1-149</inkml:trace>
  <inkml:trace contextRef="#ctx0" brushRef="#br1" timeOffset="213396.1368">18850 12904 677,'0'0'354,"0"0"-188,0 0-20,0 0-22,0 0-57,0 0-37,-13 72 19,4-21 1,4 1-20,1-2-19,3-3-6,1-6-3,0-8-2,0-9-4,3-9-9,1-8-4,1-6-1,-1-1 3,3-8 12,0-10 1,2-3 2,-2 1 0,1 3 5,-1 4 5,1 6 12,-1 4-1,4 3-5,3 10-12,1 11-3,-3 6 4,-5 1-3,-7-2-2,0-3 0,-8-3-1,-11-8-14,-6-5-8,-1-7-3,1 0 10,1-12 3,7-5-2,6-6-31,7 1-47,4-1-70,6 1-79,13 4-205</inkml:trace>
  <inkml:trace contextRef="#ctx0" brushRef="#br1" timeOffset="213748.0769">19046 12859 900,'0'0'281,"0"0"-163,0 0 28,0 0 7,0 0-63,-2 54-46,8 11 19,-2 9-9,-3 1-27,-1-5 8,0-4-9,-3-7-16,-1-9-6,4-10-3,0-10-1,4-5-8,5-4-7,-2-6-14,-1-5-4,-3-2-8,-3-6-16,0-2-41,0 0-67,3-10-32,1-11-139,1-8-354</inkml:trace>
  <inkml:trace contextRef="#ctx0" brushRef="#br1" timeOffset="214040.3297">19139 12951 1157,'0'0'115,"0"0"-52,0 0 88,0 0-1,0 0-67,0 0-38,23 25-11,-13 24 26,-3 9-14,-6 8-14,-1 2 7,-1 0-15,-9-8-10,1-10-6,3-9-8,6-11 0,0-8-17,0-6-16,5-6-5,2-5-17,-1-5-16,1 0-31,1-8-124,1-7-119,1-8-257</inkml:trace>
  <inkml:trace contextRef="#ctx0" brushRef="#br1" timeOffset="214289.2345">19401 13112 1153,'0'0'246,"0"0"-228,0 0 22,2 71 90,-6-33-28,-1-1-58,4-3-22,1-3-16,0-4-6,0-3-5,3-6-56,4-4-93,-2-4-100,2-7-144,2-3-296</inkml:trace>
  <inkml:trace contextRef="#ctx0" brushRef="#br1" timeOffset="214797.5117">19483 13255 560,'0'0'167,"0"0"-115,0 0 21,0 0 16,0 0-36,0 0-13,9-7-3,-5 7 18,0-3 12,-1 1 4,-1 2-10,-1 0-22,-1 0-21,0 0-5,0 0-9,0 0 4,0 0 7,0 0 35,0-2 27,0 2-5,1 0-16,0 0-17,-1 0-20,2 0-12,0-3-4,1 3 1,3-2-1,3 0-1,0-1-1,1 3 0,1 0-1,0 10 1,-2 4 0,-6 7 0,-3 0-1,0 2-1,-7 0 0,-7-6 0,-4 2-6,2-6 0,3-4 2,6-2 5,6-3 0,1-2 3,0 0 5,10-1 6,11-1 3,5 0-3,2 0-14,0-11-10,-1 0-65,2-4-180,-1 0-314</inkml:trace>
  <inkml:trace contextRef="#ctx0" brushRef="#br1" timeOffset="215730.5428">19872 13343 1164,'0'0'172,"0"0"-60,0 0 68,0 0-78,62-25-49,-26 25-17,3 0-10,-1 0-12,-1 3-11,-3 6-3,-4-2-15,-3 1-41,-5-3-72,-8-5-241,-6-5-604</inkml:trace>
  <inkml:trace contextRef="#ctx0" brushRef="#br1" timeOffset="215954.6613">20013 13154 1208,'0'0'299,"0"0"-205,0 0-1,0 0 19,5 89-3,-3-40-37,-2-1-39,0-1-15,-1-5-13,-6-8-5,-1-5-33,4-6-52,2-8-37,2-9-157,11-6-309</inkml:trace>
  <inkml:trace contextRef="#ctx0" brushRef="#br1" timeOffset="216710.6207">20598 13087 639,'0'0'60,"0"0"-34,0 0-13,0 0 118,0 0-7,0 0 6,-12-31 1,6 30 2,-4 1-46,-6 0-17,-7 14-16,-4 15-13,-3 9-7,4 9-10,8 1-9,8-5 1,10-5-8,0-7-7,9-9 4,9-4-1,3-6 0,-2-6-2,-1-6 0,-5 0-1,-4-3 2,-4-12 2,-4-4-5,-1 0 1,-3-3-1,-13 4 0,-3 3-4,1 7-4,0 4-1,2 4-8,5 0-4,2 1-8,2 6-30,3 3-27,3-3-9,-1-1-64,2-3-52,0-3-190</inkml:trace>
  <inkml:trace contextRef="#ctx0" brushRef="#br1" timeOffset="217506.2993">20766 12909 1162,'0'0'203,"0"0"-128,0 0 60,0 0-32,0 0-60,30 64-28,-25 11 47,0 11-25,-5 6-2,0-4 9,0-3-3,0-11-6,0-12-24,0-9-6,1-9-3,6-10-2,0-7-1,-1-12-13,-3-6-22,-1-8-37,0-1-11,1-1-16,-1-15-111,-1-8-113,-1-6-119</inkml:trace>
  <inkml:trace contextRef="#ctx0" brushRef="#br1" timeOffset="217819.9786">20957 12890 1327,'0'0'100,"0"0"-47,0 0 59,0 0-43,37 68-38,-26 7 34,-4 11-12,-7-4-26,0-1 6,0-11 3,0-7-1,0-10-16,0-7-7,1-7-10,5-10-2,-1-9-2,-3-7-16,-1-5-29,-1-7-18,0-1-19,0 0-46,0-12-73,0-8-135,1-2-248</inkml:trace>
  <inkml:trace contextRef="#ctx0" brushRef="#br1" timeOffset="218092.0259">21228 13251 1091,'0'0'246,"0"0"-246,0 0 0,0 0 13,0 0 29,-57 61-21,46-38-13,6-6-4,5-4 3,0-2-1,11-4 15,10-2-1,7-3-12,3-2-8,-1 0-48,-5-6-165,-6-3-241</inkml:trace>
  <inkml:trace contextRef="#ctx0" brushRef="#br1" timeOffset="218561.997">21387 12960 1115,'0'0'208,"60"85"-157,-24-21 41,-1 13 55,-2 8-45,-7 4-43,-13-1-9,-13-8-21,-9-6-24,-23-6-5,-6-14-18,-4-9-22,-5-12-30,-2-12-78,-6-14-59,-1-7-116,8-6-222</inkml:trace>
  <inkml:trace contextRef="#ctx0" brushRef="#br1" timeOffset="219373.1055">22186 13579 1708,'0'0'79,"0"0"-17,0 0-30,-46 85 45,-36 30-77,-16 19-86,8-16 29,27-37 57,15-26 0,11-15-25,3-11-235,13-8 68,14-17-46,7-4-602</inkml:trace>
  <inkml:trace contextRef="#ctx0" brushRef="#br1" timeOffset="219757.5267">22402 13691 1133,'0'0'314,"-62"58"-299,1-5 5,-18 8 54,-3 5-50,3-2-24,7-1-119,12-13-281</inkml:trace>
  <inkml:trace contextRef="#ctx0" brushRef="#br1" timeOffset="236749.6218">6416 5136 1155,'0'0'199,"0"0"-185,0 0 5,0 0 61,0 0-16,0 0-33,0 0-19,0 0 33,26 41-24,-22-18-15,-3-4 1,-1 0-5,0-1-2,0-5-10,-5-4-44,2-7-54,-4-2-89,4-5-51,3-12-261</inkml:trace>
  <inkml:trace contextRef="#ctx0" brushRef="#br1" timeOffset="238479.451">13147 5245 997,'-11'-64'57,"1"21"-55,2 21 1,4 12-3,3 10 19,1 3-3,0 25-9,1 21 21,12 18 26,3 14 0,6 8-22,1 3-6,0 2-10,0 6 15,-3 5-4,-2 8-2,-4 10-8,-2 9 4,-2 8-2,0 10 5,1 1-3,1 10-8,0 7-2,1 7 5,1 7-6,-1-1 8,1 10 6,-1-1-8,1 3 14,2 1-12,4 0-3,3-1-10,4 3 7,5-1-2,5 1-2,3-3-1,6-1 1,2-5-4,2-4 2,3 1-4,1-5 0,0 0-1,1-4 0,-5-6 0,-4-2 1,-4-4-2,-3-3 3,-4-5-3,-2-7 1,-2-5 0,-8-5 6,-5-1-1,-7-5 2,-9-2 0,-2-6-2,0-4 1,-12-8-2,-1-5-4,0-5-1,4-10 2,-1-6-1,3-8 0,0-11 1,-3-4-1,-1-8 2,-4-6-2,-4-5 0,-2-5 2,-4-4-2,-1-4 0,1-4 1,3-3-1,2-6 0,5-5 2,2-3-6,6-5 0,2-2-3,4-2-17,1-1-22,0-4-31,0-15-78,-3-10-162,-1-5-132</inkml:trace>
  <inkml:trace contextRef="#ctx0" brushRef="#br1" timeOffset="239072.3108">14213 13322 800,'0'0'151,"11"66"-75,-9-37-64,-1-2-3,-1-4 9,0 0 60,0 4 37,1 4-42,1 7-58,-1 6-7,1 3 19,-1 2 4,2 6 30,1 4-35,1 1 8,0-1-6,2-3-21,-3 0-5,1-2-2,-3-2-20,-2-8-36,0-11-30,-2-13-106,-11-13-74,-1-6-139</inkml:trace>
  <inkml:trace contextRef="#ctx0" brushRef="#br1" timeOffset="241696.4412">6833 5112 851,'0'0'156,"0"0"-12,0 0 56,0 0-55,0 0-52,0 0-33,17 2-30,-5 25-21,2 13 13,1 6 8,-3 0-19,-1-2-11,-2-5-1,0-3-22,-1-1-105,-2-6-109,-1-11-104,-1-13-350</inkml:trace>
  <inkml:trace contextRef="#ctx0" brushRef="#br1" timeOffset="241870.0789">7089 5171 1435,'0'0'65,"0"0"-6,0 0 59,0 0-72,0 0-46,0 0 9,37 40-5,-37 12 14,0-1-16,-4-4-2,-6-5-11,-1-3-121,2-9-104,-2-11-175</inkml:trace>
  <inkml:trace contextRef="#ctx0" brushRef="#br1" timeOffset="242131.5738">6695 5397 1387,'0'0'91,"0"0"-81,71 27 58,-25-12 24,3 0-30,-8-1-23,-6-1-28,-4 2-7,1-5-1,1-1-3,-2-3 3,3-6-3,-4 0-2,0-4 2,-3-17-6,-3-9 5,-6-11-1,-8-8-8,-6-3 0,-1 1-31,1 11-53,8 16-41,9 19-195,8 7-263</inkml:trace>
  <inkml:trace contextRef="#ctx0" brushRef="#br1" timeOffset="246635.2338">7215 6836 595,'0'0'132,"0"0"32,0 0 40,0 0-51,0 0-29,0 0-20,0 0-34,-1-27-33,1 30-20,1 23-13,6 16 6,1 17 17,2 4-2,-3 4-10,-3-2-2,-1-4-7,-3 0-2,0-7-3,0-6 0,0-10 0,-1-7-1,-3-9 1,2-8 1,2-6-1,0-4 1,0-2-1,0-2 0,0 0 0,-1 0 3,-1 0-2,2 0 0,0 0 0,-2 0 1,2 0-2,0 0 0,0 0 0,0 0-1,0 0 0,0 0-1,-1 0 1,0 0-1,-2 0 0,-7 0-8,-8 0 6,-10 0-2,-11 0 1,-11 4-5,-5 3-3,-1 1 6,8 3-7,10-1 8,11 0 2,9-3 1,11-3 2,5 0-2,2-1 2,3 3-3,21 3 3,13 2 3,13 4 14,11-2 4,-2 2-9,-8 1 0,-10-3-5,-12 2-7,-8-1 0,-10 2-2,-9 0 0,-2 6-5,-17 2 1,-14 3 1,-10 0-9,-8-1 0,1-1-4,9-3 1,10-5 3,14-5 14,13-3 0,2-2 5,12 1 30,12 1 2,4-1 14,4 0-15,-5 1-7,-8-1-18,-6 4 15,-7 3-21,-5 10-1,-1 12 3,-4 10 4,-11 10 17,-4 5 0,2 3 5,0 0-15,2 1-5,2-2-10,1-7-2,6-7-1,4-12-3,2-11-17,0-13-65,15-13-45,6-3-177,2-22-558</inkml:trace>
  <inkml:trace contextRef="#ctx0" brushRef="#br1" timeOffset="248041.9972">6992 8647 742,'0'0'155,"0"0"-77,0 0 43,0 0-33,0 0-13,0 0-33,0-8-11,-3 8-9,3 0-6,0 0 5,0 0 7,0 0 5,0 0 3,0 0-6,0 0-6,-2 0-10,0 2-1,-7 5 3,-1 2-3,-9 4 3,-9 3-3,-9 5 2,-9 4-1,-10 0-7,-5 4-3,-6-2-1,-1 1-1,2-1-2,7 2 0,11-4 3,14-5-3,10-5 2,10-5 0,4-2-2,6-2 3,-1-1 4,0 0 7,1-2-2,2 0-3,1-2-5,1-1 0,0 0 0,0 0-4,0 0-1,0 0 1,1 0 0,4 0 4,-1 0 1,-2 0-3,-1 0 0,-1 0 3,0 0-4,0-2 4,0-2-2,0 0 0,0-5 1,-1-3-4,-11-4-1,-5-3 1,-6 0 0,-5 2 0,-5 4 0,-2 5 0,-3 6 0,3 2-2,4 0 2,8 6-2,6 7-1,6 5-3,9 3 5,2 3 1,2 5 4,15 0-4,3 2 8,2-3-2,-1-2 0,-7-2-2,-7-2-3,-3-4 1,-4-2 0,0-3-2,0-4 0,-7-1 0,-6-2 0,-6-1 0,-10 0-3,-10-3 3,-7-1 0,-2-1 0,2 0-3,9-4 3,9-3 4,11 4-4,9 0 3,5 3 1,3 0-4,-3 0-3,0 16 2,-1 10 1,-3 7 1,0 5 5,0-5 1,-4-1-2,-1-4 7,-6-2-2,-3 0 0,-7-4-3,-6-2-4,-5-4 5,-5-3-7,-1-5 1,6-3-2,9-4-2,16-1-6,13 0-12,2-5-23,34-9-97,17-6-168,20-2-126</inkml:trace>
  <inkml:trace contextRef="#ctx0" brushRef="#br1" timeOffset="249124.3245">7005 8701 408,'0'0'121,"0"0"10,0 0 117,0 0-75,0 0-46,0 0-1,18 8-49,3 22 1,6 10 28,4 5-32,0 1-28,-4-4-33,-2-4 5,-4-3-13,-1-4-1,-2-5-4,-1-7 3,-2-4-1,-2-3-2,-1-3 1,-3-5-1,-2 1 2,-4-4-2,1 1 2,-2-2 1,1 0-2,3 0 1,3 0-2,5 0 1,2-4-1,3-2 1,3 2 0,5-1-1,5-1 0,13-2 0,8 1 1,6-1 1,0 2-2,-7 0 2,-11 5-1,-10 1 2,-14 0-1,-12 0-2,-5 9-5,0 10-5,-16 10 9,-9 4 1,-5 4 1,-2 0-1,3-2 2,6-2-2,9-4 0,8-7-1,6-8 1,0-5-1,6-4 1,10-5 0,12 0 5,6-7-2,3-11 3,1-5-2,-4 0-2,-5 2-1,-4 8-1,-5 6 0,-6 7-1,-4 0 1,-1 7-7,-3 16 5,-1 9-6,-5 7 8,0 7 1,0 0-1,0 2-1,0-2 1,0-6 1,0-8-1,2-5 0,7-6 3,8-4 4,3-5 12,5-3-7,3-4 23,1-2-18,3-1-2,0 0 1,2 2-6,2 3-6,3 5 1,0 5 9,-1 5-4,1 9-2,3 6-3,-6-2-5,0-3 2,-5-9-7,-3-6 2,0-3-89,-5-1-83,-12-6-444</inkml:trace>
  <inkml:trace contextRef="#ctx0" brushRef="#br1" timeOffset="250145.0555">5629 9562 602,'0'0'325,"0"0"-271,0 0 71,0 0-7,0 0-64,0 0-3,-21-33-17,12 33-22,0 0-5,2 0 9,0 0 18,3 5 8,-5 2 4,-3 4 3,-4 7-3,-5 5-9,-5 4-15,-4 3-5,-2 3-8,0-1-1,-2 1 2,4-4-5,3-2-4,6-5 0,6-4-1,3-3 1,4-3-1,2-1 1,2-2 1,0 1 0,3-5 1,-1 0-1,2-2 4,0 1-5,0-2 2,0 0 2,0 1-5,0 1 0,0 0 3,0 3-2,0-1-1,-2 1 1,-3 0 1,1 1 4,0-1-2,-1 0 1,0-2 2,5-3-1,-2 0-3,2-2 3,-1 0-3,1 0-2,-1 0 1,0 0-1,-1 0-1,0 2 0,2-2-1,0 0-9,14-18-87,20-12-371</inkml:trace>
  <inkml:trace contextRef="#ctx0" brushRef="#br1" timeOffset="253205.0405">7246 6797 200,'0'0'112,"0"0"-92,0 0 31,0 0-11,0 0 7,0 0 15,0 0-27,-9 0-3,5 0-14,-1 0-1,1 0-7,2 0 2,1 0 7,1 0 38,0 0 13,0 0 3,0 0 5,0 0-18,0 0-16,0 0-15,0 0-11,0 0-2,0 0-9,0 0 1,0 0-5,0 0-2,0 0 0,0 0-1,0 0 0,0 0 3,0 0-2,0 0 1,0 0 0,0 0 0,0 0-1,0 0-1,0 0 1,0 0 3,0 0-4,0 0 7,0 0-1,0 0-2,0 0 1,0 0 2,0 0 2,0 0 7,0 0 1,0 0-3,0 0 1,0 0-2,0 0-4,0 0 6,12 0 5,20 0 3,20 0-3,17 0-5,3 0-2,-1 0 7,-7 0 8,-8 0 3,2 0-10,-4 0-15,0 0-2,-6 0-1,-7 0-1,-12 0 0,-13 0-2,-9 0 0,-7 0-2,0 0 1,0 0 0,0 0 2,0 0 4,0 0 0,0 0-4,0 0 2,0 0 4,0 0 0,0 0-1,0 0-4,0 0 1,0 0-1,0 0 0,0 0 0,0 0-2,0 0 2,0 0 0,0 0 1,0 0 4,0 0 1,0 0 2,-2 0-9,-3 11 2,-3 7 2,0 9 3,0 11 13,1 8 8,3 7-13,1 2-7,3-2 0,0-2-1,0-5-4,0-5-1,-2-4 1,2-8-4,0-6 2,0-7 0,0-6 0,0-5 1,0-3-2,0 0-1,0-1 6,0 0-2,0-1-3,0 0 3,0 0 2,0 0-6,0 0 5,0 0-3,-1 0-2,1 0 1,-1 0-1,-2 0 6,-1 0-5,-6 0-1,0 0-2,-3 0 0,-2 0 2,1 0-5,-2 0 5,5 0-1,-1 0 0,1 0 1,5 0 0,-3 0 0,-1 0 3,-1 0-3,-3 0 0,2 0-1,0 3 1,4-1 0,3 1 0,4-1-1,1 2 0,0 1-2,0 3-1,7 1-3,6 3 7,1-1 4,1 1 1,2-1-1,-1-1-2,2 1 0,4-1 0,1 0 2,4-3 1,-4 0 1,-4-1-3,-8-3-1,-3 1-2,-7-3 0,-1 0 0,0-1-1,0 2 1,-5 0 0,-6 1 1,-3 1-1,-2 0 2,3-1-2,3 1 1,-1-2-1,5 2 0,-1-3-3,2-1 3,3 0 0,1 0 4,1 0-2,0 0 0,0 0-1,0 0 1,0 0-1,0 0 2,0 0-1,0 0-1,0 0-1,0 0-4,0 0-12,0-9-33,1-7-152,5-4-193</inkml:trace>
  <inkml:trace contextRef="#ctx0" brushRef="#br0" timeOffset="259595.1355">7931 7495 295,'0'0'41,"0"0"-37,0 0 75,0 0-24,0 0 2,0 0 16,-20 41-10,20-41 17,0 2-1,0-2 11,0 0-9,0 0-22,0 0-11,0 0-7,0 0-8,0 1-4,0 2 0,0 0 5,0 3 2,0 1-4,3 1-1,1-1-7,-1 2-13,-2-2 0,2 1 1,-3-4 0,0 2-6,2-5 1,-2 0 2,0 0-3,0-1 9,0 0 0,0 2-7,-9 0 0,-7 3 0,-3-1-4,1 0-3,1-1-1,4 1 1,3-1 0,-1 1-1,-1 1 2,-4 1 0,-4 3 4,-5-2 6,1 2-4,6-3 0,2-3 4,12 0-3,4-3-2,0 4 8,0 2 3,15 5 4,4 0 9,4 1-15,1 1 9,-1-2-17,2 1-1,0 0-1,-2-1-4,-2-1 0,-5 0-1,-8 0-2,-7 1-2,-1 0-5,-2 2 8,-16 0-2,-4-2 4,0 1-3,0-1 1,6 2 0,2-2 3,7 3-3,0 1 0,3-1 0,3 4 5,1 2 12,0 4-8,0 5 4,0 4 2,0 1 8,0 1-4,0-1-9,-8-3 4,-2-4-8,3-7 13,1-5-13,1-7 6,3-2 4,2-4-5,-1-2-2,0 2-5,0 0-4,-3 1 0,-3 3-1,0 2 1,-1 2-5,-2-1-6,6-1-2,-1 0 1,5-4 2,0-1 6,0-2 3,-2-1 1,2 0 0,0 0 4,0 0 1,0 0 0,0 0 0,0 0 0,0 0 1,0 0 2,0 0-3,0 0 0,0 0 3,0 0-3,0 0 2,0 0 0,0 0-1,0 0 0,0 0-2,0 0-2,0 0 1,0 0-1,0 0-1,0 0 0,0 0 1,0 0 0,0-1 7,0-4-3,0 0-4,0 0 1,4 1-3,-4 2 0,3 0-2,-2 2 1,-1 0 0,0 0-2,0 0-2,0 0 2,0 0 0,0 0 2,1 0-1,-1 0 0,2 0 0,0 0-3,0 6-1,1 5 4,-1-2-1,0 1 1,-1-1-2,1 0 3,-2-1 1,0-1 0,0 2-1,0 0 1,0-1-1,-2 2-1,-5 2-2,-2-1-3,0-3-1,4-2 1,-1-2-1,3-1 5,2-2 2,1-1 1,0 0 0,0 0 0,0 0 2,0 0-2,0 0 4,0 0-3,0 0-2,0 0 1,0 0-4,0 0 4,0 0 0,0 0-2,0 0 0,0 0-1,0 0 2,0 0 0,0 0 0,0 0 0,0 0 0,0 0-2,0 0 2,0 0 1,0 0 0,0 0 1,0 0-1,0 0 0,0 0 1,0 0-1,0 0 0,0 0 1,0 0-1,0 0 1,0 0-1,0 0 0,0 0 0,0 0 0,0 0 0,0 0 0,0 0 0,0 0 0,0 0-2,0 0 2,0 0-1,0 0 1,0 0 0,0 0 0,0 0 0,0 0 3,0 0-3,0 0 3,0 0 2,0 0-1,0 0-2,0 0 1,0 0-1,0 0-1,0 0-1,0 2-4,0-2 2,0 0-1,1 0 2,-1 2 1,2-2-1,-1 0 1,-1 0 0,1 0-2,-1 0 2,0 0-2,0 0 1,0 0 0,1 2 0,-1-2 1,0 0-1,0 1 0,0-1 1,0 0 1,0 2-1,0-2 0,0 0 0,0 0 3,0 0-1,0 0-1,0 0 1,0 0-2,0 0 1,0 0-1,0 0-2,0 0 2,0 0-1,0 0 1,0 0-2,0 0-1,0 0 1,0 0 2,0 0-2,0 0 1,0 0-1,0 0 2,0 0-2,0 0-1,0 0 2,0 0-1,0 0 2,0 0-3,0 0 0,0 0-5,0 0 2,0 0 1,0 0 0,0 0 1,0 0-1,-1 0 2,1 0 0,-1 0-1,1 0 0,-1 0-3,-1 0 5,1 0-6,-1 0 5,1 0 2,-3 0-1,2 1 1,-4 0-2,1 3 1,-4 0 1,-5 1 1,-4 0-1,0 0 2,-2-1-2,-1 2 1,0 0-1,-6 1 1,-6 5-3,-7 3 1,-7 3 1,-3 0-1,2 2-2,7-3 4,5-4-2,2 0 2,-1-2 0,-1-1 0,2-2 2,4 0-4,5-6 1,7 1 1,7-3 1,6 0-1,3 0 0,2 0 6,0 0 3,0 0-9,0 0 3,0 2-2,0-2 0,0 1-1,0-1 0,0 0-1,0 0-1,0 0 0,0 1 2,-1-1 0,1 0-1,-2 3 2,-2 0-3,1-2 4,-3 2-4,3 0 5,0-1-6,-1 1 2,3-2-3,0-1-7,1 0-23,0 0-36,0 0-39,-1 0-26,-2 0-52,-1-1-91,4-13-356</inkml:trace>
  <inkml:trace contextRef="#ctx0" brushRef="#br0" timeOffset="261705.1703">6841 8750 249,'0'0'102,"0"0"-96,0 0-4,0 0 16,0 0 32,0 0-23,28-16-12,-24 16-5,1 0-3,-1 0-1,1 0 15,1 0 15,0 0 25,0 0 7,-2 0 31,-1 0-11,0 0-5,-2 0 3,-1 0-23,3 0-13,-1 0-11,3 0-6,3 0-5,6 0 8,9 7 8,4 3 6,7 1-9,5-1 1,2 2 12,2-1-14,3 4-8,4-2-5,2 3-1,6-1-11,1-1 4,-5 0-7,-7-1-1,-8-4-1,-11 0-3,-7-3 1,-4-2-7,-3-2-1,-1-1 1,0-1 2,2 0-3,1 0 1,-2 0-1,-3 0 0,-2 0 0,-5 0 0,-3 0 0,-1 0 2,0 0-2,0 0 3,0 0-2,0 0 1,0 0 0,0 0-2,0 0 0,0 0 2,0 0-2,0 0 0,0 0 1,2 0-1,1 0 2,3-2-2,5-7 1,4-4-1,6-4 0,5-4 1,2-1 0,3 2 0,-3 2 0,-1 3-1,-5 2 1,-1 1 0,-5 3-1,-1 3-1,-7 3 0,-3 1 1,-5 2 0,0 0-3,0 15-9,0 5 10,1 7 2,-1 0 2,0 0-1,0-2-1,3 1 0,4-5 2,2-2-2,3-5 0,2-6 0,3-4 0,1-4 1,2 0-1,-1-8 3,-3-10-3,2-3 2,1 0-2,1 0 0,0 6 0,2 4 0,-1 7-2,0 4-2,-5 8 0,-1 14 0,-5 10 3,-4 5-3,-5 0 3,-1-2 1,0-4-1,0-3 1,0-3 1,0-5 0,4-2-1,7-3 1,3-3 2,7-3 2,2-1 4,-2-3 4,0-1-5,-2-1-1,-1 0 0,-4 1-2,3 2-3,0 1 1,1 3-3,3 0 2,1 1-1,1 0 4,2 0 0,-2-1 4,0 0-1,-3-1-2,-4 1 2,1 2-3,0 0-3,0-1 0,2-2-2,2 1 4,2-1-3,6-1-1,1-1 4,-3-1 0,-2 0 3,-8-2 0,-6-2 2,-5 0-7,-3 0-2,3 0-1,-1 2-1,0 1 1,1 1 1,1 2-1,-2 1-1,1-1-1,-3 1-1,-3-1-1,0-4 5,0 1 0,0-1 0,0-1 1,-2 1 0,-5 4-1,-2 2 1,-7 8 2,-6 1-2,-8 7-1,-4 3 1,4 1-2,5 3 2,9-1 6,9 0 7,5 1-5,2 0 5,0 0 0,0-1-6,0-3 6,0 0 1,-3-4-13,-6-4-1,-2-2 7,-1-1-4,1-7 1,3-2 3,3-5-7,5-1-1,0-3 0,0 0-24,0-7-52,0-10-48,0-6-255,-8-4-421</inkml:trace>
  <inkml:trace contextRef="#ctx0" brushRef="#br0" timeOffset="265117.3151">6876 8791 185,'0'0'0,"0"0"0,0 0 69,0-59 91,4 49-115,-2 3 50,1 2-11,-1 2 39,-2 2 14,0 0-8,0 1-35,0-1-18,0 0 6,0 1 8,0-2-26,0 2-6,0 0-9,0-2-26,0 1-9,0-1-7,0 1-7,-2-1 1,-2 1 0,-2 0-1,2 0 1,-3 1 1,0-2 2,-2 2 3,2-3 2,-1 2-3,-4-1-4,0-1 6,-3-2-7,-3-2 2,-3-1 2,-4-1-5,-2 0 2,-6 1-2,-5 1 1,-5 1-1,-5 1 0,3 2 0,-1-2 0,2 2 0,0-1 0,2-2 1,1 0 2,2-1-2,3-3-1,6 2 1,8 3-1,8 1 1,9 4 0,3 0 1,2 0 1,0 0-2,0 0 0,0 0 1,0 0-4,0 0 3,0 0-2,0 0 2,0 0 3,0 0 0,0 0 6,0 0 0,0 0-2,-6 0-6,-5 11-2,-9 8 0,-8 7 4,-7 2 4,-2 1 1,-8-1 0,2 1-4,-1-2-4,3 1 0,6-3 1,7-3-2,8-5 2,4-2-2,2-3 0,7-3 0,2-3 0,3-3 0,2-3 1,0 4 3,0-1-4,0 1-3,1 3 3,3-2 0,-3-2 5,-1-1-4,0-1 2,0 1-2,0-1 1,-7-1 0,-1 0 0,-5 0 2,-4 0-1,-3-1 0,-1-6-1,-3 1-2,1-3 2,0 1 0,2 0-1,1 2-1,6-1 1,3 3 1,2 1-2,2 1 0,5 2 0,0 0 0,2 0 1,0 0-1,0 0-2,0 0 2,0 0 1,0 0 0,0 0-2,0 0 2,-2 3 0,-3 5 0,0-3 3,-4 2-3,-2-1-1,-2 2 2,-4 0 0,3 1 1,0 1-1,3-1-2,5 1 2,3 0-2,1 0 0,2 1 1,0 0-1,0 1 2,0 1 2,2 3-2,7 3 0,7 1 6,1 0-6,1-3 3,-3-2 1,-5-1-1,-3-4-1,-5-3 0,-2-3-4,0 0 3,-12 1 5,-12-3-3,-13 1 6,-4-3-5,2 0-5,10 0 4,6 0-4,9 0 1,7 0 0,6 0-1,1 0-2,0 0 0,1 8-8,6 8 4,4 2 5,-4 4 2,-4 0 1,-3 2-2,-18 5 1,-21 3 0,-13 5 3,-7 1-5,2 3-4,6-1 4,11-6 0,7-3 0,11-5 0,4-8 0,6-3 0,5-2 0,0 0 1,0 4 0,-1 5-1,-4 5 0,1 5 1,0 3-1,-1 1 0,1-1-1,2-4-3,0-4-1,2-5 3,2-5-1,0-5 1,1-5-5,0 2 2,-1-1-11,0 0 7,-2 2 5,1-1 1,-4-1-3,-1 0 0,2-1 1,0-1 2,2-3-2,2 0 3,4-2 1,1-1 1,0 0 0,0 0-2,15 2-6,12 2 8,10 1 12,4 2-2,2 0 10,5 2-3,0-1-4,2-3 5,-2 0-3,-8-2-2,-9 0-7,-14-1 0,-7-2-6,-8 2-2,-2-2-1,0 0-4,0 0 0,0 0-4,0 0 4,0 0 3,-1 0 0,-1-4 2,2 2 1,-2 0-2,2 2 2,0-1-1,0 1-2,0 0-6,0 0 8,0-1 2,0 1-4,0 0 4,0-1 3,0 1-2,0-1-1,0 1 2,0 0 0,0-1-1,0 0 0,0 0 4,0 0-5,0-2 0,0 0-1,0-1 1,0-2 2,0-4-2,0-1-4,0-2-6,0 2 0,5 1 4,0 3 2,1 1-4,-3 2 7,-1 2-6,2 0 5,-1-1 0,-1 1-2,3 0 3,-2-1 1,3 1 0,-1 0 0,-3 1 0,0 1 0,-2 0 0,0 0 0,0 0 0,0 0 0,0 0-3,0 0-5,0 0 2,0 0 5,0-1-2,0 1 2,0 0-4,0 0 3,0 0 2,0 0-2,0 0 2,0 0-8,0 0-14,0 0 7,0 0 2,0 0 2,0 0 3,0 0 2,0 0-3,0 0 7,0 0-1,0 0 3,0 0-1,0 0 0,0 0 0,0 0 1,0 0-1,-2 0 0,2 0 1,-1 0 1,1 0-1,0 1 1,0 2-1,0 0 0,0 1 1,0-2 1,0-2 1,-1 3 2,1-2-5,-1-1 4,-1 1 3,2-1 0,-1 0-2,1 0-4,-1 0-1,1 0 1,-1 0-1,-1 1 1,-1 0 0,-1-1 3,-2 2-3,1-1-1,1-1 5,-1 1 1,3-1-3,-3 0 0,1 2-1,-1-2 0,-2 1 1,3-1 1,-3 0 1,-2 0 3,-5 1-1,-4 1 5,-3 0-6,-4 0-2,0-2 5,-4 0-5,-1 0 5,-2 0-1,-1 0-2,-4 0 1,-5 0 3,-3 0-4,-9 0 6,-8 0-9,-8 0 4,-12 0 1,-9 1-4,-14 7 3,-4 6 0,2 3-7,4 0 2,12-3 3,12-3 9,10-3 7,10-4 4,9-3-11,7-1 9,4 0-6,1 0-7,1 0-3,-4 0-6,3 0 3,3 0-4,6 0 2,11 0-2,6 0-1,10 0-2,2 0 2,0 0-9,13-7-33,21-5-41,19-9-6,20-4-185,15-6-337</inkml:trace>
  <inkml:trace contextRef="#ctx0" brushRef="#br0" timeOffset="266743.8505">8571 9935 97,'0'0'322,"0"0"-322,0 0-3,0 0 3,0 0 6,0 0 34,0 0 56,37 0-18,-37 0 48,4 0 18,5 0-26,5 0-81,6 6-26,0-1 7,-2 0-4,-5 0-12,-6-2 12,-6-2-8,-1 1 6,0-2 11,-7 0 14,-7 0 63,2 0-16,2 4-21,3-4-11,5 2-23,1 0-13,1 3-10,-1 0-1,0 0-1,-1 1-1,-2-2-1,1-1 1,1-1 2,-3 0 18,1 0 27,-1 0 2,1-1-13,2-1-11,1 1-15,0 3-6,0-1-6,-1 1 0,-2 0-1,-1 2 2,-7-1 0,-8 0-1,-8 0 0,-16-2 2,-11-1-2,-12-2 0,-8 0 1,-4 0 0,-1 0 9,1 0-1,-1 0 3,3 0-1,-3 3-8,-9 1-1,0 2 1,-9-3-2,-3 1 4,2-2-4,2-2-1,3 1 1,4 0 3,7 2-5,6 1-1,9 1-2,8 1 3,4-1 0,3-1 0,1 1 0,1-2 0,-5-2 1,1 2-1,-1-3-1,4 0 1,4 1 1,4 1 0,3-1 2,-1 2-3,-2-3 0,1 4 3,-1-4-3,5 2-5,1-1 5,1 0 1,2 1-1,0 0 0,1 1-1,-1 1-2,1 1 3,1 0 0,0 0 0,4 0 0,2-1 4,-3 0-4,1 1 1,-1 0-1,-5-1-1,0 1 1,1-1 1,2-2-1,6 1 1,1-1-1,0-1 1,-2 1 1,0 0-1,1-1 5,2 1-5,1 1 0,-2-3 0,-1 0 1,-1 2 0,2-2-2,4 2 6,4 1-3,3-1-3,-2 0 0,1 1 2,-2 1 3,3-1 6,-1 0 0,2-2-2,1 2-5,0-2-4,1-1-3,2 0 2,0 0-25,2 0-25,2-10-24,5-7-121,0-8-254</inkml:trace>
  <inkml:trace contextRef="#ctx0" brushRef="#br0" timeOffset="268311.2665">7510 6888 554,'0'0'66,"0"0"-16,0 0 96,0 0-61,0 0-30,0 0-10,0 0-18,-21-33-14,19 29 0,1 0 9,1 1 9,0-1 11,0 1-6,0-2-2,0-3-17,2-1-15,6 1-1,2 0-1,-1-1 2,-2 3 0,-2 1-1,-3 3-1,-2 2 4,0 0 1,0 0-1,0 0 1,-5 0 6,-6 0 12,-8 0 23,-8 0 7,-9 2-2,-7 1-6,-8-1-4,0 3-2,-7-1-10,-5 2-8,-3-1 5,-5-1 0,-2-1-8,3 1-10,-5 2 7,-2-1 1,-6 1-7,-4 0 0,-2-1-1,-1 1-2,-4 3-1,-3 3 3,1 4-3,0 3-4,3 2 1,9 1-3,4 0 1,12-7-1,6-3 1,1-5 4,-3-1 2,1-2-4,-1-1 1,2-3 3,-1 3-2,-1-1-3,3 0 6,2 1-7,8-1 2,2-1 5,1-1-3,2 0 4,-4 0-3,2 0 1,-6 0-3,2 0-2,-3 0 0,-2 0 4,4 0-4,4 3 0,7 1 4,6-2-4,8 0 9,3-1 3,3-1-2,0 3-5,-4 0 3,-5-1-4,-3 4-5,-3-1 1,-2 0-1,1 2 0,3-1 2,3-1-2,3 0 0,1 0 1,1-1 0,-1 0-1,-1 0 0,-2-1 1,3-1 0,3-2 0,4 0 3,1 0-4,7 0 2,1 0 3,1 0-4,-3 0 1,-4 0 3,-3 0-4,-9 0-1,-1 0 0,1 0 0,3 0 0,11 0-1,3 0 1,8 0 1,3 0-1,2 0 0,0 0-1,0 0 0,0 0-1,0 0-4,0 0-2,0 0-7,2 0-36,18 0-37,12 0-71,11-2-141,8-12-266</inkml:trace>
  <inkml:trace contextRef="#ctx0" brushRef="#br0" timeOffset="269022.9215">3232 7035 948,'0'0'89,"0"0"-22,18-61 135,-15 35-94,-3 2-13,-12 1-12,-15 0-35,-7 6-32,-3 11-7,-1 6-9,3 15-8,6 20 4,6 11 1,7 7 1,10-2 1,6-10-1,4-8-1,14-15-1,7-11 3,5-7 1,-1-7 7,-3-17 1,-6-8 9,-5-7 11,-8 1 7,-6 7 0,-1 10-4,0 8-4,0 12-6,0 1-21,2 8-8,5 16-6,4 10 14,3 7 3,1 0-3,4-1-2,4-1-14,6 1-118,3-4-266,5-5-615</inkml:trace>
  <inkml:trace contextRef="#ctx0" brushRef="#br0" timeOffset="269794.4569">2614 9731 620,'0'0'228,"0"0"-134,-8-70 125,6 44-79,0 8-8,1 9-21,1 7-22,0 3-64,0 24-25,0 12-5,-1 13 5,-2 3 4,1-2-4,2-4 0,0-9-2,0-8 1,0-12-26,0-10-1,0-6 1,0-2 27,0 0 3,6-11 8,2-2-3,3 1 12,0 4 14,3 4-2,2 4-14,2 0-8,0 2 4,-2 11-3,-4 3-7,-3 3-1,-5 0-2,-4 1 0,0-2 0,-13-1 0,-8-3 0,-7-5-1,-5-5 0,-2-4-4,3 0 4,4-9-4,7-7-1,9-6-26,12-7-67,12-5-234,30-9-512</inkml:trace>
  <inkml:trace contextRef="#ctx0" brushRef="#br0" timeOffset="271722.5567">6553 7755 814,'0'0'42,"0"0"-20,0 0 84,0 0-25,0 0-14,0 0 14,-17-39-17,17 27-13,0-1-3,0-3-6,3-1-10,5 1-1,1 1-10,2 2-2,1 6 3,2 1-12,0 6-9,5 0-1,-4 0-3,-1 15 1,-5 3-3,-9 2 1,0 5 4,-11-1 0,-10 2 0,-2-3 0,2-1 0,2-4 0,4 0 1,0 1-1,-2 1 0,-3 4-1,0 0 1,0 0 1,4-3-1,4-6 0,8-4 0,4-5 0,0-1-2,6-2 1,7-3 1,2 0 8,2 0 5,0-8 3,-1-4-4,-2-4 0,-3-2 3,-2 0-1,-4-1 6,-4 1 2,-1-1-6,0-2-3,0-2-7,-9 2-1,-2 1-2,-1 1-3,-3 2-4,1 5-7,0 1-22,-2 4-41,2 0-60,1 2-135,6 2-275</inkml:trace>
  <inkml:trace contextRef="#ctx0" brushRef="#br0" timeOffset="273101.5556">7388 9574 535,'0'0'99,"0"0"-94,0 0 31,0 0 36,0 0-11,0 0-8,-2-30-15,-1 25-8,2-4 13,1-1 19,0 0 6,0-1-8,0 2-9,8 1-7,5 2-6,3 4-8,3 2-5,-1 4-6,-2 14 4,-6 5-8,-7 2-7,-3 3-3,-11 0-3,-9-2 0,-3-4 0,2-6-2,7-4 0,8-7-5,6-3-15,3-2-2,19-4 8,7-9 11,3-5-3,-2-2 6,-7 2 0,-7-1 2,-3 5 3,-8 1-1,-1 6 8,-4 2 16,0 4-6,0 1-16,0 0-6,0 12-4,0 4 4,1 3 6,6-1 6,5-3 0,3-4 1,2-3 0,2-4 2,-3-4 1,-1 0 9,-5 0 5,-1-12 4,-5-2 1,-4-8-1,0-1-18,-11-4-8,-4 0-4,-4 5-4,0 6-3,1 9-6,2 5-17,-3 2-47,-3 13-65,-4 8-159,-2 0-291</inkml:trace>
  <inkml:trace contextRef="#ctx0" brushRef="#br0" timeOffset="274145.4255">5870 9517 1394,'0'0'84,"0"0"-25,0 0 38,0 0-58,0 0-23,0 66 23,0-23-6,-8 2-17,-1-3-13,-2-4-3,7-4-6,4-6-50,0-6-152,16-11-142,6-11-362</inkml:trace>
  <inkml:trace contextRef="#ctx0" brushRef="#br0" timeOffset="274436.2373">6036 9645 1147,'0'0'106,"0"0"-41,0 0 43,0 0-82,0 0 1,2 74 23,-2-40-24,4-3-13,10-6-12,6-8 5,1-7-3,-2-7 1,3-3 3,-4-6 14,0-14 11,-4-7 5,-7-4-8,-7 1 2,0 0-17,-11 5-6,-12 7-6,-3 9-2,-5 9 0,2 0-9,2 14-20,8 4-59,7-1-77,12-2-176,0-7-443</inkml:trace>
  <inkml:trace contextRef="#ctx0" brushRef="#br0" timeOffset="276322.3012">8343 7681 637,'0'0'376,"0"0"-330,0 0 80,23-64 10,-23 44-61,0-1-10,-6 0-11,-9 5-30,-2 5-17,0 8-2,0 3-5,0 9-9,2 15 2,1 10 6,5 6 1,4-2 0,5-2-2,0-3 1,13-9-7,3-8-11,5-6 9,-2-10 5,4 0-1,-2-15 3,-1-9-4,-3-5 7,-6-3 2,-5-2 0,-4 5 8,0 7 17,-2 10 10,0 7-10,0 5-17,0 2-10,-2 16-17,-1 7 17,1 3 4,2 3 0,0-4 1,0 0-2,7-6 2,11-3-5,9-5 0,10-6-2,8-3-37,-1-2-139,-4-2-400</inkml:trace>
  <inkml:trace contextRef="#ctx0" brushRef="#br0" timeOffset="277191.6668">8616 8392 646,'0'0'436,"0"0"-365,0 0 71,0 0-11,0 0-105,0 0-18,14 46 5,-14 7 21,0 1-13,0-1-13,-3-3-2,-1-4-4,-3-7-2,3-8 0,2-9-1,1-8-6,1-9-13,0-4 0,0-1 20,0-9 3,0-9 7,0-7-10,5-3 3,0 3 1,2 1-1,-3 6 7,0 7 3,-1 4 4,0 3-8,0 3-2,4 1-4,5 0-3,8 0 0,5 3 1,3 6 5,-2 6 10,-5 4 8,-4 4 0,-9 4-5,-8 0-5,0 0-1,-9-2-4,-14-1-5,-4-4-3,-4-4-1,1-6 0,0-6-39,3-4-32,2 0-39,2-13-93,5-5-135,4-1-581</inkml:trace>
  <inkml:trace contextRef="#ctx0" brushRef="#br0" timeOffset="277901.6908">5116 8799 498,'0'0'303,"0"0"-225,0 0 124,-23-74-52,8 47-40,-4-1-25,-5 6-26,-2 4-16,-1 13-21,0 5-13,1 13 0,4 22-7,6 11-2,7 7 10,9-4-3,0-4 8,19-9-3,3-7 1,3-8-7,7-9 2,2-7-8,11-5-7,3-7-144,2-13-306</inkml:trace>
  <inkml:trace contextRef="#ctx0" brushRef="#br0" timeOffset="281014.1663">1409 11009 560,'0'0'635,"0"0"-556,0 0 41,20-67 27,-20 47-75,0 0-26,-9 0-17,-13 2-20,-3 5-9,-5 9-4,3 4-3,4 9-1,3 14 1,3 5-1,4 6 0,9-2-8,4-4-1,0-5-10,10-6-17,7-7 3,5-8 21,1-2 0,5-6 13,2-13 3,-1-4 0,-5-2 4,-5 1 4,-6 2 9,-7 8 8,-2 5 4,-1 5-1,-1 4-8,2 0-16,0 13 0,6 8-5,-1 9 5,0 2 5,-2 3 0,0-6-5,1-5 0,1-4-6,3-8-77,7-7-121,1-5-173,5-1-341</inkml:trace>
  <inkml:trace contextRef="#ctx0" brushRef="#br0" timeOffset="281228.593">1783 11009 810,'0'0'371,"0"0"-256,0 0 89,0 0-59,0 0-84,0 0-38,59-2-9,-30 0-14,-1 1-11,-5 1-112,-3 0-183,-6 0-286</inkml:trace>
  <inkml:trace contextRef="#ctx0" brushRef="#br0" timeOffset="281428.7667">1792 11121 1351,'0'0'229,"0"0"-203,0 0 59,0 0-53,0 0-32,70 0-47,-40 0-204,2 0-373</inkml:trace>
  <inkml:trace contextRef="#ctx0" brushRef="#br0" timeOffset="282311.5413">2875 10808 667,'0'0'251,"0"0"-136,0 0 55,0 0-15,0 0-47,0 0-31,-1-42-13,1 42-23,0 0-16,0 0-8,-1 0-8,-2 5-9,1 14-9,-5 8 9,0 7 3,-2 2 4,-2-3 0,4-4-4,-2-1-2,4-3-1,3-3 0,2-5-9,0-2-75,4-4-104,13-6-127,3-5-191</inkml:trace>
  <inkml:trace contextRef="#ctx0" brushRef="#br0" timeOffset="282718.248">3043 10922 658,'0'0'444,"0"0"-428,12-65 23,-10 43 77,5-5-20,4 3-3,5 3-31,2 2-11,3 8-11,-1 5-15,0 6-11,-2 8-14,-4 15 2,-11 10-2,-3 5-4,-23 8-14,-11 0-22,-5-3-11,5-6 5,12-7-11,10-10 10,12-8 18,0-5 19,18-7 10,7 0 7,5-2 16,-3-10 17,-6-1 0,-8-1-15,-11 0 14,-2-4-5,-6-3-16,-15-4-10,-4 0-8,0 3-6,5 6 0,8 7-10,7 5-18,5 1-36,3 3-123,15-1-282</inkml:trace>
  <inkml:trace contextRef="#ctx0" brushRef="#br0" timeOffset="282927.2433">3594 10773 1394,'0'0'201,"0"0"-196,0 0 2,0 0 23,-39 69 25,5-32-27,2-1-20,5-5-8,5-3-4,3-3-73,5-5-180,5-8-264</inkml:trace>
  <inkml:trace contextRef="#ctx0" brushRef="#br0" timeOffset="283128.9706">3453 10822 1094,'0'0'530,"0"0"-483,0 0 25,0 0-26,0 0-29,0 0 21,56 78-14,-46-44-17,-1 0-7,0-1-4,-2 1-57,3-2-84,3-6-261</inkml:trace>
  <inkml:trace contextRef="#ctx0" brushRef="#br0" timeOffset="283329.2853">3867 10810 1414,'0'0'272,"0"0"-262,0 0 36,0 0-12,0 0-27,11 63 2,-11-19 0,0-1-9,0-3-6,-6-4-76,6-7-135,0-9-197</inkml:trace>
  <inkml:trace contextRef="#ctx0" brushRef="#br0" timeOffset="283574.7324">4026 10867 1244,'0'0'76,"0"0"9,66-28 29,-43 28-44,-2 7-42,-5 13-14,-10 6-14,-6 4 0,-6 4-8,-17-2 1,-3-1-16,2-7-9,8-5 0,8-8 19,8-6 13,1-5 3,24 0 20,14-7 13,9-7-12,4-3-10,-7 1-14,-11 5-65,-17 5-135,-17 6-212</inkml:trace>
  <inkml:trace contextRef="#ctx0" brushRef="#br0" timeOffset="284125.9306">2579 11321 655,'0'0'170,"0"0"-86,0 0 42,0 0-49,0 0-18,0 0 15,-20-3 14,36 6-14,25 5 25,33 3 23,36-1-37,31-3-27,25 1-8,2 1-12,-4 4 25,-11-1-26,-15 1-12,-10-1-12,-24-3-6,-22-1-3,-18-4-4,-25-3-6,-14-1-39,-14 0-39,-8-8-38,-3-5-152,0-2-108,-5-2-206</inkml:trace>
  <inkml:trace contextRef="#ctx0" brushRef="#br0" timeOffset="289458.0395">3201 11615 608,'0'0'209,"0"0"-130,0 0 110,0 0-32,0 0-23,0 0-44,0 0-20,2-36-23,7 36-21,5 0-14,3 0-10,4 9 2,-1 1-3,-3 1 1,-6 1-4,-2-1-1,-9 0-20,0 1-17,-9 2 14,-12-3 0,-4 1-4,0-3 10,7-5 4,9-1 16,4-3 1,5 0 2,0 0 32,5 0 26,18 0-28,10 0-5,9 2 0,5 3-1,-8 0-7,-11 3-6,-11 1-5,-10 3-9,-7 4-2,0 3 0,-21 0 2,-10 0 6,-7-4-2,-3-6-4,-1-4-16,8-3 1,7-2-3,6 0-12,6-3 13,6-6-19,7-1-23,2-2-68,13-1-159,17-2-182</inkml:trace>
  <inkml:trace contextRef="#ctx0" brushRef="#br0" timeOffset="289782.1849">3610 11643 204,'0'0'941,"0"0"-917,0 0 59,0 0 59,0 0-107,0 0-29,-1 54 18,-6-17 11,4 2-15,3-6-6,2-2-5,14-8-8,7-5 3,-1-9 2,4-6 9,-2-3 9,-6-3 7,-1-13 19,-6-5-8,-11-5-8,0-1-11,-14 1-13,-10 4-6,-4 10-4,-2 12-2,1 0-2,3 11 3,-3 12-11,2 1-47,2 3-76,4-3-111,3-5-357</inkml:trace>
  <inkml:trace contextRef="#ctx0" brushRef="#br0" timeOffset="290576.5249">5093 11341 1395,'0'0'217,"0"0"-206,0 0-1,0 0 4,0 0-14,0 0-11,-4 37-55,-5-12-113,-4 3-186,-1-2-510</inkml:trace>
  <inkml:trace contextRef="#ctx0" brushRef="#br0" timeOffset="290794.191">5019 11632 1274,'0'0'300,"0"0"-274,0 0 23,0 0 43,0 0-67,0 0-20,-19 27-5,-15-8-5,-10-2-96,-1-3-169,14-11-413</inkml:trace>
  <inkml:trace contextRef="#ctx0" brushRef="#br0" timeOffset="291304.1218">5945 11063 1184,'0'0'164,"0"0"-112,0 0 28,0 0-54,-4 62 20,-2-11-4,-5 2-20,0-1-15,-3-4-7,-2-7 0,5-8-6,4-11-40,3-11-14,4-10 11,0-1 27,15-16 22,12-8 6,4-1 26,1 2 35,-4 6 12,-7 8-14,-7 8-17,-5 1-21,-7 9-20,-2 13-6,-7 7 0,-19 5 0,-7 0 2,-7-3-3,-1-6-13,1-10-39,6-8-44,10-7 0,14-14-2,10-16-71,17-7-72,22-5-236</inkml:trace>
  <inkml:trace contextRef="#ctx0" brushRef="#br0" timeOffset="291543.1614">6293 11303 810,'0'0'395,"0"0"-367,0 0 160,0 0-12,0 0-98,0 0-33,66-2-26,-46 1-14,-4 1-5,-3 0-32,-3 0-102,-6 0-209,-4 6-377</inkml:trace>
  <inkml:trace contextRef="#ctx0" brushRef="#br0" timeOffset="291792.6843">6261 11450 962,'0'0'396,"0"0"-354,0 0 138,0 0-63,0 0-105,0 0-12,75-9-171,-27 1-294</inkml:trace>
  <inkml:trace contextRef="#ctx0" brushRef="#br0" timeOffset="292385.1897">6949 11506 667,'0'0'273,"0"0"-130,0 0 122,0 0-81,118-13-101,-20 3 2,22-3-33,9 0-20,8 1-2,-1 1-8,-8 1-22,-18 4-1,-27 6-45,-28 0-102,-30 0-250,-25 4-406</inkml:trace>
  <inkml:trace contextRef="#ctx0" brushRef="#br0" timeOffset="292858.5719">7016 11771 1041,'0'0'123,"0"0"-120,0 0 99,0 0 47,0 0-61,76-62-19,-47 52-19,-3 5-9,-5 4-16,-6 1-14,-8 1-11,-5 14-3,-2 4-5,-10 1-22,-12 4-12,-5-3-8,2-2 7,5-2 8,12-5 18,8 1 17,1-2 5,19-1 27,3 2 38,1 1 7,-5 2-11,-8 1-19,-7 2-23,-4 6-17,-11 0-2,-18 0-1,-6-3-3,-5-6-1,3-7-27,8-8-43,10 0-37,13-13-15,6-11-45,13-4-8,21-5-6,11 1-205</inkml:trace>
  <inkml:trace contextRef="#ctx0" brushRef="#br0" timeOffset="293147.9008">7517 11715 1337,'0'0'89,"0"0"-45,0 0 32,0 0-38,-43 91 19,24-48-22,6-4-17,9-3-11,4-6-1,2-6-6,16-9 3,3-6 0,3-9 7,0 0 7,-4-12 8,-6-7-6,-7-4-11,-7 0 3,-3 3-11,-20 4-5,-4 7-8,-5 7-8,0 2-21,5 0-71,5 2-196,8 3-237</inkml:trace>
  <inkml:trace contextRef="#ctx0" brushRef="#br0" timeOffset="296804.5334">7094 10875 1438,'0'0'81,"0"0"-73,0 0 46,0 0-10,0 0-19,-18 54 8,8-6 17,-1 3-21,3-3-26,1-4-1,4-4-2,3-2-5,4-6-72,17-10-156,9-9-248</inkml:trace>
  <inkml:trace contextRef="#ctx0" brushRef="#br0" timeOffset="297123.7693">7283 10951 981,'0'0'216,"34"-54"-192,-16 36 90,3 6 21,-2 7-37,-2 5-55,1 5-31,-4 16-7,-3 8 9,-10 7-12,-1 4-2,-19 0-2,-9-1-2,-3-3-10,2-5-9,6-8 0,9-9-8,8-8 13,6-6 18,3 0 8,18-13 8,9-4-8,4-3 10,4 0-1,-2 2-5,-1 2-12,1 3-10,-4 3-98,-4 4-169,-7 4-315</inkml:trace>
  <inkml:trace contextRef="#ctx0" brushRef="#br0" timeOffset="297342.2478">7782 10871 1472,'0'0'77,"0"0"-51,0 0 76,0 0-60,0 0-24,-47 88 17,12-41-17,2 0-13,4-9-5,6-2 0,5-4-15,4-6-96,6-9-217,5-13-319</inkml:trace>
  <inkml:trace contextRef="#ctx0" brushRef="#br0" timeOffset="297558.0305">7627 10847 1250,'0'0'223,"0"0"-179,0 0 47,0 0-7,67 79 5,-46-27-28,-3-2-35,-4-3-19,-2-2-7,-2-5-1,-2 0-50,-2-7-77,3-9-225,-1-13-440</inkml:trace>
  <inkml:trace contextRef="#ctx0" brushRef="#br0" timeOffset="297808.65">8115 10794 1432,'0'0'61,"0"0"-46,0 0 77,0 0-80,-22 61 2,-1 1 10,3 3-12,11-4-11,9-9-1,0-9 0,9-12-3,11-11-2,-1-9-9,3-11 12,-1-7 2,-5-17 6,-5-5 3,-9-2 2,-2 2-1,-5 3-10,-13 10-1,-7 9-4,-4 7-5,-2 7-5,0 12-54,8 4-96,11 1-242</inkml:trace>
  <inkml:trace contextRef="#ctx0" brushRef="#br0" timeOffset="298213.1543">8730 11394 1583,'0'0'49,"0"0"-31,0 0 63,0 0-53,0 0-28,0 0-8,12 16-63,-21 12-128,-5 0-266</inkml:trace>
  <inkml:trace contextRef="#ctx0" brushRef="#br0" timeOffset="298424.9663">8683 11694 1693,'0'0'39,"0"0"-8,0 0 19,0 0-39,0 0-10,-88 66-1,33-40-72,-3-6-183,6-9-354</inkml:trace>
  <inkml:trace contextRef="#ctx0" brushRef="#br0" timeOffset="298834.8943">9511 11401 1118,'0'0'180,"7"-67"-124,-12 29 108,-15 5-81,-6 11-23,-3 17-33,-3 9-18,0 31-5,5 18-3,6 9 1,12 3 5,9-7-6,4-9-1,20-11 0,7-11-1,6-11 0,8-9-22,1-7-41,0-2-74,-1-18-149,-6-2-233</inkml:trace>
  <inkml:trace contextRef="#ctx0" brushRef="#br0" timeOffset="299057.4109">9813 11521 949,'0'0'133,"0"0"-44,0 0 123,0 0-89,0 0-40,0 0-35,62-19-17,-37 14-24,0 1-7,-3 1-61,-7 3-158,-5 0-285</inkml:trace>
  <inkml:trace contextRef="#ctx0" brushRef="#br0" timeOffset="299274.8933">9794 11643 1447,'0'0'113,"0"0"-55,0 0 66,0 0-87,0 0-37,66-6-27,-32 3-176,4-3-338</inkml:trace>
  <inkml:trace contextRef="#ctx0" brushRef="#br0" timeOffset="301923.3818">10713 11004 175,'0'0'262,"0"0"-196,0 0 30,0 0 63,0 0-34,0 0-16,0 0-19,-8-38 13,-1 30 18,5 1-30,-1 0-11,3 1 5,2 2-26,-2 2-6,2 2-16,0 0-12,0 0-9,0 15-16,2 18 1,-2 11 1,0 8 8,-10 1-7,-7-3 2,-1-4-4,4-8-1,7-7-4,3-13-1,4-7-47,0-6-78,17-5-53,6 0-68,4-13-119,1-6-114</inkml:trace>
  <inkml:trace contextRef="#ctx0" brushRef="#br0" timeOffset="302314.2951">10853 11107 630,'0'0'188,"0"0"-138,20-73 110,-10 51-12,6 3 18,0 4-81,4 6 1,0 3-33,-1 6-12,-1 5-16,-3 13-9,-1 10-10,-4 3-5,-8 2-1,-2 3 0,-16 2-1,-11-1 0,-9 1-3,2-7-3,6-6 5,10-10 1,11-7 0,7-5-6,0-3 5,11 0-1,6 0 3,3-11 1,-1-1 8,-4-5 6,-5-4-3,-7-5 4,-3-5-7,-2-4-8,-16 1-1,-3 5-3,-4 6-8,-2 11 3,2 7-16,0 5-18,2 0-52,8 5-85,8 4-147,7-5-422</inkml:trace>
  <inkml:trace contextRef="#ctx0" brushRef="#br0" timeOffset="302524.4987">11283 10941 679,'0'0'842,"0"0"-809,0 0 16,0 0 24,0 0-36,-18 83 3,-9-37-16,-5-2-18,0-2-6,5-6-1,4-6-24,10-8-120,6-9-172,7-12-252</inkml:trace>
  <inkml:trace contextRef="#ctx0" brushRef="#br0" timeOffset="302740.8448">11100 10998 1290,'0'0'142,"0"0"-40,0 0 12,0 0-57,45 55-5,-22-15-16,-1-2-12,-4 0-15,1-3-9,-1-1-2,3-5-42,0-8-124,3-9-231,-2-10-533</inkml:trace>
  <inkml:trace contextRef="#ctx0" brushRef="#br0" timeOffset="302991.0099">11593 10902 1501,'0'0'39,"0"0"28,0 0 53,0 0-82,0 0-34,-12 58-5,-6 1 2,4 0-1,6-4 0,7-9-2,1-9-10,0-13-14,8-13-1,5-11 18,1 0 9,2-19 2,-3-9 6,-4-4 7,-8-1 2,-1 2-8,-6 8-9,-8 9 0,-3 11-17,-3 3-8,-1 19-19,-1 12-34,-1 5-32,2 4-94,1-3-130</inkml:trace>
  <inkml:trace contextRef="#ctx0" brushRef="#br0" timeOffset="303289.1554">10530 11509 1352,'0'0'37,"0"0"42,86 16 64,-15-10-46,24 0-37,26-4-25,22-2-5,1 0-18,-14-5-12,-19-2-9,-27 1-30,-25 4-83,-21 2-225,-27 0-339</inkml:trace>
  <inkml:trace contextRef="#ctx0" brushRef="#br0" timeOffset="303723.7506">10896 11772 1101,'0'0'157,"0"0"-118,0 0 131,64-38-47,-34 34-61,-3 2-21,-6 2-22,-8 0-14,-10 2-5,-3 10-9,-7 6-8,-14 4-12,-5 2 11,2 1-6,8-2 12,7-3 12,9-1 0,0-4 2,10-1 19,8-1 29,0-2 1,-5-1-5,-4 0-8,-6-1-18,-3 0-10,0 3-10,-19-1 1,-8 1-1,-9-6-11,-1-6-36,7 0-58,11-13-129,18-10-101,6-4-149,30-2-21</inkml:trace>
  <inkml:trace contextRef="#ctx0" brushRef="#br0" timeOffset="304006.887">11126 11802 99,'66'-29'225,"-8"4"-223,-11 7 18,-13 8 99,-16 5 71,-13 5-27,-5 0-21,-2 17-44,-12 10 28,-6 5 9,3 7-55,4 0-17,9-2-2,4-3-8,17-8-5,14-3-11,5-8-1,0-6-2,-2-6-2,-11-3-9,-9 0-2,-9-7-7,-5-6-8,-13-3-6,-14 0-6,-7 2-1,0 6-5,4 3-4,6 3-4,5 2-7,6 0-32,2 4-71,3 5-178,2-1-281</inkml:trace>
  <inkml:trace contextRef="#ctx0" brushRef="#br0" timeOffset="309467.5922">3785 12259 880,'0'0'103,"0"0"-93,0 0 66,0 0-10,0 0-3,0 0-23,0 0-21,21 53 14,-19-10 20,-2 0-20,0-4-22,0-4 4,0-6-1,0-5 3,2-5-9,5-4 1,2-3 1,-5-4-2,3-3-2,-4-2 1,-3-3-5,0 0 1,0 0-2,0 0 1,0 0-2,0 0 1,0 0 1,0 0-1,0 0 0,0 0-1,0 0 0,0 0-1,0 0 1,0 0-1,0 0-2,0 0-2,0 0-1,0 0 6,0 0 2,0 0-1,0 0-1,-3 0-2,-1 2 2,-6 1 2,-7 1-1,-6 1-1,-6 0 0,-5 1 0,-1-1 0,-1 2 1,6-4-1,5 1 0,11-2 0,5 0 1,5 2 1,4-4 1,0 7 2,0 1-4,9 8 11,18 3 9,16 0 1,14-2-4,7-5-4,2-1-1,-11-4 7,-13 0-4,-17-1-8,-13 1-8,-12-1 0,-2 1-11,-21 1 8,-11 1 3,-7 1 0,-3-1-6,4-1-6,6-1 12,7-2-1,10 0 1,6-3 1,9 0-1,2 0 3,0 4 2,0 4 0,9 6 13,4 6 0,1 0-1,0-2-5,-1 2-7,-6-6 6,0 2-5,-5-2-1,-2 3-2,0-5 1,0 1-2,0-5 1,-2-1-2,0-3 1,0-2 1,-1-3-2,3 0-1,-1-1 0,0 0-1,1 0 1,0 0-35,0 0-82,0 0-179,5 0-457</inkml:trace>
  <inkml:trace contextRef="#ctx0" brushRef="#br0" timeOffset="311102.0366">3765 13124 575,'0'0'183,"0"0"-135,0 0 36,0 0 4,0 0-20,0 0-24,0-5-12,0 5-7,0 0-2,-5 0 6,-8 0 16,-8 5 5,-11 3-9,-7 3-12,-9 3-11,-4 1 0,5 2-4,3-1-3,12 0-2,9-3 2,12-6-4,6-5-2,5-2 6,0 0 15,0 2-1,2 1-9,4-3-4,-2 1-4,0 0-3,-3 0-4,-1 0 3,0-1-2,0 1 1,0-1-1,0 0-2,0 0 0,0 0-2,0 0 5,0 0-3,0 0 0,0 0 0,0 0 0,0 0 3,0 0 0,0 0-2,0 0 4,0 0-5,0 0 4,0 0-3,0 0 3,0 0-2,0 0-2,0 0 0,0 0 0,0 0 1,0 0 4,0 0-5,0 0 3,0 0 5,0 0-7,0 0 7,0 0-7,0 0 2,0 0 0,0 0-2,-1 0 1,0 0-1,1 0 3,-1 0-1,-1 0 2,-2 0 1,-3 0 0,-5-3-5,-1-2 0,-3 1 3,-3-3-4,-3-1 0,-6-3 2,1-1-2,-3 1-2,6 2 0,8 6 1,6 3 1,8 0 0,2 3-1,0 14-3,2 10 4,9 4 12,1 1 3,0-5-2,-2-1-6,-2-5 3,-1-4-7,-1-4-1,-1-3-1,0-6 1,-3 0-1,-2-2 0,0-2-1,0 0 5,0 0-3,-12-2 2,-3-6-3,-10-4-2,-1 1 0,4 3 1,3 3-1,3 2 0,3 3 0,2 0 0,1 0-1,1 0-1,0 7 2,2 0 1,-2 3 0,-2 2 0,2 2 3,-5 3-2,-6 3 0,-5-2 0,-5 2 10,-4 0-5,-2 0 4,-3-2-5,0-1 0,0-3-2,8-3-1,3-4 0,12-5-2,9 0 0,7-2-11,6 0-18,25-6-79,21-7-218,17-1-232</inkml:trace>
  <inkml:trace contextRef="#ctx0" brushRef="#br0" timeOffset="312016.6797">3815 13180 582,'0'0'299,"0"0"-226,0 0 45,0 0 24,0 0-27,0 0-40,2 10-27,11 15 20,5 5 8,-1 3-27,1-4-25,-2-1-8,-2-4-6,-3-4-7,-2-5-3,-5-4 0,1-4 0,-3-5 2,2-2-2,2 0 3,3-2 2,4-9-1,4-2-1,3-2-1,5 1-2,4 2 0,5 1-2,3 2 1,0 4 1,-5 1 2,-6 2-1,-12 2-2,-5 0 1,-6 0-1,-3 0-5,0 6-4,-7 11 0,-10 5 2,-7 5 8,-1 2-2,1 0-1,5-2 0,7-4-1,7-9 2,5-3 2,2-4 0,17-5 0,9-2 4,5 0 7,1-3 15,-4-3 0,-5 2 1,-8 2-5,-7 2-18,-1 0-4,-4 6 0,-5 9-9,0 4 6,0 5 2,0 2 2,-10-3 1,-1-3 2,7-4 2,1-3-5,3-6 0,0-5 2,14 1 14,10-1 9,3-2 1,2 0-13,-6 2-14,-7-2 0,-9 2-58,-5 2-58,-2 1-325,-7 3-650</inkml:trace>
  <inkml:trace contextRef="#ctx0" brushRef="#br0" timeOffset="313426.2904">2645 13632 344,'0'0'172,"0"0"-84,0 0 16,0 0 26,0 0-32,0 0-33,0 0-20,0 0-13,0 0-7,0 0-10,0 0-1,0 0-9,0 0 5,0 0 8,0 0 13,0 0 5,0 0-7,0 0-4,0 0-5,0 0 0,0 0-2,0 0-9,-2 0 4,2 0-1,0 0 5,-1 0 3,0 0 9,0 0-9,-1 0 3,2 0-6,-2 0-7,-1 0-7,-3 0 3,3 0-6,1 0 3,0 0-1,2 0 1,0 0 0,0 0 7,0 0 4,0 0-9,0 0 3,0 0-8,0 0 2,0 0 1,0 0-5,0 0 5,0 0-6,-3 0 3,3 0 0,-2 0 0,-3 0 0,-1 0 1,-3 0-1,0 0 3,2 0-2,0 0-1,-6 0 0,-8 0 1,-14 0 0,-21 0 0,-19 0 0,-14-2-1,-5-4-1,1 1 1,5 1-3,6 4 3,9-2 3,5 2 3,6-1 4,6 1 2,-3 0 8,-3 0 0,-4 0-13,-3 0-6,11-2-1,9-1 0,25-2-4,21-5-26,14-4-47,42-2-189,28 0-204</inkml:trace>
  <inkml:trace contextRef="#ctx0" brushRef="#br0" timeOffset="314868.2159">4413 13702 268,'0'0'210,"0"0"-186,0 0 23,0 0 18,0 0-41,0 0-12,1-5 16,-1 5 48,1 0-3,0 0 7,-1 0-18,0 0-16,0 0-5,0-2 5,0 2-3,0 0-15,0-2 7,0 2-5,0 0-2,-2 0-1,-4 0-6,-2 0-10,-6 0 5,-4 0 9,-8 0 1,-7 2 0,-4-2 2,-6 0 0,2 2 3,2-2-10,3 0-3,6 0 4,-2 0-6,-2 0-3,-4 0-1,-8 0-2,-5 0 1,2 0-3,-1 0 0,4 0-4,1 0-2,4-2 1,-2-4 0,2 1-1,2 0-1,5 0 1,-3 5 5,1-2-6,-3 2 1,0 0-1,-1 0-1,1 0 2,3-2-2,2 2 0,3-4 1,-2 0 2,1 2-1,-4-1-1,-1-2-1,1 1 1,3-1 0,0-1 1,1 1-2,4-1 2,1 2 0,2 1-2,2 1 0,-4 2 2,1 0-1,-1 0 0,0 0 0,0 0-1,2 0 2,0 0 1,0 0 4,2 0-4,1 0 0,2 0-1,1 0-1,0 0-1,3 0 0,-1 2 0,-2 3 0,-1-3 0,2 4 0,-3-3 0,3-1 0,2 0 0,0-1-1,5-1 1,3 0-24,7 0-38,1-8-101,0-5-208,8 1-456</inkml:trace>
  <inkml:trace contextRef="#ctx0" brushRef="#br0" timeOffset="315783.7502">3796 12283 513,'0'0'96,"0"0"-90,0 0 21,0 0 88,0 0-22,0 0 4,-11 2 6,4-2-17,-4 0-2,-3 0 5,-4 0-29,-7-4-14,-7 0-9,-7 1-6,-8 1 4,-5 1-6,-10 1 3,-9 0-3,-11 0 10,-6 0-14,-3 3-11,1-3-6,0 0 0,1 0-2,-5 0-2,-3 3-3,-10 3 1,-12 2 4,-3 0-6,1-3 0,5-5 1,14 0-1,10 0 7,11-1 0,10-3 0,14-1 1,12 1 5,11 1-2,13-1-3,10 1-5,6 0-2,3 1-1,2 1-3,7-5-45,25-3-179,22-5-281</inkml:trace>
  <inkml:trace contextRef="#ctx0" brushRef="#br0" timeOffset="316416.0705">3187 13476 1037,'0'0'91,"0"0"-86,0 0-4,0 0 70,0 0 10,0 0-58,-23-10-18,23 10-5,0 0-4,0 0-48,23 0-92,17-3-269</inkml:trace>
  <inkml:trace contextRef="#ctx0" brushRef="#br0" timeOffset="316685.3849">4134 13538 1200,'0'0'99,"0"0"-91,0 0 48,0 0 43,0 0-22,0 0-43,1-3-21,-1 3-13,0 0-2,0 0-9,-2 0-23,-4 0-68,1 0-155,5 0-293</inkml:trace>
  <inkml:trace contextRef="#ctx0" brushRef="#br0" timeOffset="317314.7962">5201 13102 475,'0'0'148,"0"0"47,0 0 12,0 0-75,0 0-11,0 0-30,49-6-33,-16 6-18,10-2-29,6-3-11,-3 3-37,-9-4-178,-15 3-265</inkml:trace>
  <inkml:trace contextRef="#ctx0" brushRef="#br0" timeOffset="317559.6115">5057 13296 236,'0'0'1145,"0"0"-1123,0 0-12,93-38 68,-54 25-45,2 2-28,-5 5-5,-2 4-73,-4 0-153,-4-1-140,-4-2-359</inkml:trace>
  <inkml:trace contextRef="#ctx0" brushRef="#br0" timeOffset="317820.9346">5506 12918 1206,'0'0'212,"0"0"-163,0 0-26,54 58 81,-29-11 8,-9 8-44,-11 1-38,-5 3-15,-19-3-12,-13-3-3,-6-5 0,2-11-66,8-12-169,15-16-304</inkml:trace>
  <inkml:trace contextRef="#ctx0" brushRef="#br0" timeOffset="319846.8919">7690 12455 953,'0'0'86,"0"0"-31,0 0 31,0 0-5,0 0-46,0 0-22,0 46 36,3-15-3,-1-2-6,0 1-4,-2-4-12,0-2-5,0-1-11,0-6-8,0-3 0,0-5 5,3-3-5,-1-3 2,-2-3-2,2 0 2,-2 0 0,0 0 1,0 0 6,0 0-4,0 0-5,0 0 0,-2 0-7,-5 0-4,-5-4 1,-1 1 5,-8-1 5,-4 2-12,-5 2 6,-6 0 2,-2 2-1,1 5 2,7-1 3,10 0 1,8-2-1,11-2 0,1 4 4,11 3 0,16 4 22,7 2 1,5-3-8,-3 1 2,-6 0-4,-3 1-4,-6 0-10,-6 3 3,-8-1-6,-6 1-5,-1 1 4,-7-1-10,-12-2-6,-8-2-4,0-4 1,-3-3 3,5-2 12,7-2 5,9-1 1,6-1 7,3 2 34,7 1 5,17 3-24,4 4-3,3 0 1,-5 2 5,-7-1-6,-8-2-8,-4 2-9,-5-4-1,-2 1-2,0-3 0,-9 3 2,-2-2 2,0 0-1,3-2-2,-1-1 0,7-1 0,1-2-1,1 0 1,0 0-1,0 0 1,0 0 0,0 0 0,0 1 0,0-1-1,0 0 1,0 0-1,0 0-1,0 0 1,0 0 1,0 0 0,0 0 1,0 0-1,0 0 1,0 0-1,0 0 0,0 0 0,0 0-1,0 0 0,0 0-1,0 1 1,0-1-1,0 0 0,0 0 1,0 2-2,0 2-1,2 3 3,4 3 0,3 3 0,-2-1 0,0 2 0,-3 0 0,-1-3 0,-1-1 0,-2 0 0,0-4 0,0-1 0,0-1 0,0-1 1,0 0 0,0-1-1,0 0 0,0 0-1,0 2 1,0-4 0,0 0 0,0 0 0,0 0 1,0 0-1,0 0 1,0 0-1,0 0 1,0 0 0,0 0 0,0 0 0,0 0 1,0 0-2,0 0 0,0 0 1,0 0-1,0 0 0,0 0 1,0 0-1,0 0 0,0 0 0,0 0-1,0 0 1,0 0-2,-6 2 0,-9 0 2,-7 1 0,-8-1 0,-4 0 0,-4 2 0,-4-1 0,-3 1 1,-1 1-1,7-2 0,8-2 2,11 0-1,10-1 0,8 0-1,2 0 1,0 0 5,0 1-5,0-1 2,0 0-2,0 0-2,0 0-2,0 1 2,0-1 1,0 0 0,0 0 0,0 0 0,0 0 2,0 0-2,0 0 0,0 0 0,0 0 0,0 0 2,0 0-2,0 0-2,0 0 2,0 0 1,0 0 1,0 0-1,0 0 3,0 2-1,0 4 0,0 3-2,0 5 7,0 7 1,0 2 5,0 4 4,0 1 0,5-2 1,-1-1 1,1-1-10,-3 1 8,-2-2-9,0-2-7,0-2 9,0-3-7,0-3-4,-2-4 0,1-3 0,1-5-1,0 0-1,0-1-9,0 0-30,0-2-27,1-10-31,5-3-155,3-2-148,2-9-404</inkml:trace>
  <inkml:trace contextRef="#ctx0" brushRef="#br0" timeOffset="320598.984">7624 13234 422,'0'0'116,"0"0"-84,0 0 40,0 0 9,0 0 1,0 0-7,0-4-2,0 4 0,0 0-16,0 0-2,2 0 1,-1 0-9,-1 0-1,2 0-5,2-1-6,5 0-8,7 0-14,7 0-5,10-1-1,5 2 10,3 0 4,0 0 2,-1 10 3,-3-3-2,-7 1-14,-5-1-3,-9 0-5,-5-5 0,-7 0 0,-1-2-1,-2 0 0,2 0 0,8 0 4,9 0-4,8-4-2,9-4 1,3-2-1,-1 3 1,-9 3 0,-9-1 6,-10 4 26,-9 1-24,-2 0-4,0 0-2,0 0-2,0 0-3,0 0 3,-3 0 5,-1 0-3,2 0 4,2 1-2,-2 1 0,2 1 0,-2 1 1,1 3 5,0 6 0,0 5 7,-1 5-1,2 6 8,0 2 1,0 2-5,0-2 0,0-2-6,0-5-5,0-3-5,0-4 1,0-3-5,0-2-3,0 1-14,-11-4-57,-12 1-130,-8-4-132,-11-4-427</inkml:trace>
  <inkml:trace contextRef="#ctx0" brushRef="#br0" timeOffset="322120.1091">7372 13542 168,'0'0'69,"0"0"-48,0 0 76,0 0 16,0 0-26,0 0-12,-23 0 9,16 0 30,0 0 3,3-1 6,1 0-15,1 0 7,2 1-16,-2-1-32,2 1-18,-3 0-8,-5 0-22,-6 0-7,-4 0 1,-7 0-9,-3 0 7,-4 5-1,1 2-1,-1-2 3,1 3-2,4-1 3,6-1-3,6 0-7,6-2 3,5 0 0,1-4 4,3 2-1,0 3 2,9 3-1,8 2 12,8 1 1,3 2-6,0-1-1,2 1-13,-8 0 2,-5-5-2,-3 0 0,-10-2-2,-1-3-1,-3-2-5,0-1 1,0 0 4,0 0 2,0 3-1,-8 0 0,-8 2 2,-5 2-3,-8 1 1,-9 5 3,-4 4-4,-1-1-1,7 0-1,13-5 1,10-4-3,11-1 4,2-4-1,11-2 1,12 3 6,9-3 5,4 1 4,0 1 8,-8-1-3,-6 2-8,-6 0-6,-4 2-4,-4-2-2,-3-1-1,-1 3-1,-3-5 2,1 3-5,-2-1 4,0 3 1,0 3-3,0 4 3,0 3 2,0 4 1,0-1 0,0 2 3,-2 0-3,-3-3 1,1 0-3,1-5 4,0-3-3,2-3-2,1-3 0,0-1 0,0-2-1,0 0-2,0 0-1,4-2 0,1-3-9,2-1 8,0-2-1,2 1 3,-1 1-4,-1 0 6,0 2 1,-1 1 0,0 1-1,-2 0 1,3 2 1,-3-4-1,-1 2 1,0 0 2,-2 2-2,0 0 2,-1 0-2,0 0-1,0 0 1,0 0-1,0 0 0,0 0-1,0 0-2,0 0 0,0 0 1,0 0 1,0 0 0,0 0 0,0 0-1,0 0 2,0 0-2,6 0 0,7 0 0,8 0 2,10-2 2,7-1 2,7-2-3,5 0 1,5-3 2,6 4-1,1-3-2,4 3 2,-8 2 7,-7 2-8,-10 0 2,-13 0 0,-9 0-3,-9 0-1,-6 0-1,-3 0-1,-1 0-1,2 0 3,2 0 1,9 0-1,7 0 2,4 0-1,1 0 1,-4 0 0,-5 0-1,-5 0-1,-7 0-1,-4 0-1,0 0 2,0 0-7,0 0-3,0 0-1,0 0 2,0 0-7,0 0-18,0 0-10,0-2-66,0-3-103,0-3-124,-3 0-217</inkml:trace>
  <inkml:trace contextRef="#ctx0" brushRef="#br0" timeOffset="323965.3089">8186 13503 716,'0'0'174,"0"0"-93,0 0 85,0 0-6,0 0-36,0 0-43,0-29-2,1 29-28,0 0-23,0 3-18,1 12-8,-2 6 3,0 4 9,0-2-2,0-2-1,0-4-5,2-4-4,-2-3-1,0-4-1,0-2 1,0-4-1,0 0 2,0 0 2,0 0 0,0 0-1,0 0-1,0 0-1,0 0-2,-7-2-8,-4-2 4,-1 2 3,-3 2 0,-1-1 0,-5 1 2,1 0 0,-8 0 1,3 0-1,-4 0 1,4 0-1,8 1 0,6 1 0,10-2 0,1 4 5,1-1 6,22 3-4,4 2 6,6-4 3,-2 2 3,-6-1-8,-5-1 4,-3 1-6,-2 1-1,-1-3-6,-2 1-2,-3-2 0,-3 0 0,-3 1-4,-3-1 2,0 0-11,0 4-3,-3 1 8,-10 0 5,-2 2 3,-2 0 1,2 2 3,3 1-4,3 1 1,6-1 0,3 0 0,0 0 3,14-2 7,2 0 5,0 0 0,-2-3-3,-1 2-1,-3 0-2,1-1-8,-2-1-1,0 1 1,-2-2-4,-3 0 2,-3-1-5,-1-2-2,0 1 4,0 0 3,-3 2 1,-4-1 1,2 0-1,0 2 0,-1-1 2,4-4-2,0 3-1,0-5-2,-1 2 2,-1 0 1,2 1-1,1-2 3,1 0-3,0 0 0,0-1-1,0 0 1,0 0-2,0 0-2,0 0-1,0 0 2,0 0-7,0 0-11,-2 0 3,-2 0-5,-4 0-9,-3-2 7,-3 1-1,-1-2 1,-3 1-8,-2 2 9,-4-2 9,-1 2-3,-4 0-7,1 0-35,-4 0-6,3 2-59,-1 8-64,1 0-95,-1 1-13,3-2 8,4-4 289,2-2 80,3-3 150,7 0-5,-1 0-33,1 0-40,0 0-22,1-1-25,-3-3-37,2 1-20,-1 3-7,-1 0-16,-1 0-5,2 0-1,1 0 0,3 0 1,3 0 4,4 0-2,1 0 1,0 0 2,0 0-5,0 4 1,0 4 7,2 5-4,4 2-2,1 2-1,-3 0-7,3 1 3,-3-1-7,1 1 0,0-2-2,-3-3-3,0 0-3,-2-6 0,0-2-2,0-2 0,0-1-2,0 0 1,0-2 1,0 0 0,0 0 1,0 0 3,0 0-4,0 0-3,0 0 2,0 0-5,0 0 3,0 0-1,0 0 1,0 0 0,-2 0-9,-1 0 1,-1 0 5,-1 0 0,0 0 2,-1 0 1,-1 0 2,-2 0 1,0 0-1,0 0 1,-3 0 0,-2 0 0,-5 0 0,-7 0 0,-8 0 0,-7 3 0,-6 2 0,-6-2 1,-1-3-1,-10 1 1,-7-1-1,-7 0 0,-3 1-4,5 1-8,7 2-3,7-1 6,6-2 6,7 1 0,1-2 3,-2 0 0,0 0 1,-7 0 0,-2 0-1,0 0 0,4 0 0,9 2 3,12 3-3,12-3 0,9-1 1,8 1 1,4-1-1,1-1-1,0 0 1,0 0-1,14 0-21,11-7-74,7-7-197,5-5-290</inkml:trace>
  <inkml:trace contextRef="#ctx0" brushRef="#br0" timeOffset="324729.6297">7633 12541 395,'0'0'111,"0"0"-4,0 0 1,0 0-10,0 0-42,0 0-22,-23-26 3,20 21 27,2-2 4,1-4-19,0 1-7,0-2 5,0 1 5,0 2-8,2 2-5,-1 4-7,0 0-9,-1 3-7,0 0 8,-11 0-11,-14 0 2,-11 0 34,-12 6 6,-6 0-1,-8 2-8,-9 4-10,-10 1-13,-15 2 1,-7 0-10,-11-1-9,-1-3-3,9-3 1,14-4-3,26-4 0,27 0 0,18 0 0,17 0-2,4 0-31,14 0-105,22-7-239,17 2-284</inkml:trace>
  <inkml:trace contextRef="#ctx0" brushRef="#br0" timeOffset="325217.2695">8989 13186 218,'0'0'7,"0"0"-1,0 0 96,-79 32 40,57-27 26,3-2 51,5-2-25,6-1-10,7 0-5,1 0-10,0 0-37,14 0-67,11 0-24,14 0-21,11-3-10,2 0-10,-5 3 0,-13 0-32,-13 0-38,-11 0-103,-10 0-114,0 0-164</inkml:trace>
  <inkml:trace contextRef="#ctx0" brushRef="#br0" timeOffset="325469.8077">8901 13292 1001,'0'0'195,"0"0"14,0 0-9,0 0-77,0 0-60,0 0-34,73 0-27,-39 0-2,-2 0-12,-5 0-74,-5-7-94,-8-2-107,0-6-246</inkml:trace>
  <inkml:trace contextRef="#ctx0" brushRef="#br0" timeOffset="325721.8572">9117 12978 512,'0'0'638,"0"0"-520,0 0 10,86-24-3,-40 47-12,2 12-7,-9 8-33,-12 8 2,-13 2-9,-14 2-25,-3-1-19,-26-4-13,-14-3-4,-8-4-5,-6-5-16,-6-5-34,1-9-32,3-8-13,4-12-118,13-4-267</inkml:trace>
  <inkml:trace contextRef="#ctx0" brushRef="#br0" timeOffset="328826.0946">10792 12571 650,'0'0'147,"0"0"-62,0 0 38,0 0 11,0 0-29,0 0-64,1-12-25,-1 31 29,0 4 18,0 2-3,0-2-9,0-1-13,0-1-14,4-3-13,4 0-6,1 2 3,1-5-6,0 0 0,0 0 1,-5-4-2,0-3-1,-4-3 0,-1-3 0,0-2 3,0 0-3,0 0 2,0 0 0,0 0 0,-2 0-1,-4 0 0,-1-2 1,-2 0-2,-2-1 0,-6-1 0,-4 1 1,-6-2-1,-1 2-1,0 1 1,2 2-1,4 0 1,5 0 0,4 7-1,7-1 1,6 1 0,0 2 1,11 3 4,12 5 18,8-2 0,3 3-3,0-1 2,-4-2 0,-5 0-14,-8-3-2,-6-2-5,-9-1-1,-2-2-1,-5 2-8,-17 2 9,-6 1-3,-8 0-7,2-2 4,5 0 2,8-5 3,11 0 1,8-5 0,2 3 7,12 2 6,16 4 8,8 0 7,4 1 4,-1 0 8,-7 1-16,-7-1-15,-4 2-6,-6 0-3,-7 1-3,-4-1-1,-3-1 0,-1-3-2,0-1 6,0-4 1,-4-3 1,2 2 0,0-2 6,-1 0-7,2 0 2,-1 1 3,-1-1-6,1 0 1,1 0-1,1 0 1,0 0-1,0 0 1,0 0-1,0 0 1,0 0-1,0 0 3,0 1-3,0-1 1,0 0 0,0 0 0,0 0 1,0 0-1,0 0 0,0 0-1,0 0 0,0 0-1,0 0 0,0 0 1,0 0 0,0 0-2,0 0 2,0 0 0,0 0-2,0 0 2,0 0 0,0 0 0,0 0 2,0 0-1,0 0 0,0 0-1,0 0 0,0 0 0,0 3 0,0 7-1,2 4-5,6 8 6,2 2 5,-2 1 0,1-3-2,-4-1 0,0-6 2,-1-5-3,-2-3 1,-1-4-1,-1-1 0,0-2-1,0 0 5,0 0-2,0 0 1,0 0-1,0 0-2,0 0-1,0 0-1,0 0 1,0 0-1,0 0 0,0 0-2,0 0-1,0 0 3,0 0-1,0 0-1,0 0 2,0 0 0,0 0 1,0 0-1,0 0 2,0 0-2,0 0 2,0 0-2,0 0 1,0 0-1,0 0 0,0 0-1,0 0 1,0 0 0,0 0-1,0 0 0,0 0 1,0 0 0,0 0-1,0 0 2,0 0-1,0 0 0,0 0 0,0 0-1,0 0-1,0 0 2,0 0 0,0 0-1,0 0 0,0 0 1,0 0-2,0 0-1,0 0-4,0 0 6,0 0-2,0 0 2,0 0 0,0 0 1,0 0 1,0 0 0,0 0 0,0 0-1,0 0 0,0 0 1,0 0-1,0 0 0,0 0 0,0 0-1,0 0 1,0 0-3,0 0 1,0 0 0,-3 0 2,1 0 1,0 0-1,1 0 2,1 0-1,0 0 0,0 0 0,0 0 1,0 0-2,0 0 0,-2 0 0,-2 0-1,-3 0-1,-6 2 2,-1 0 0,-1 1 0,2-1 3,4 0-2,4-1-1,2 2-1,2-3 0,-2 2 0,1 0 0,0 1 1,-4-1 0,1 1 1,-2 0-1,2 0-1,1-2 1,3-1 0,1 2 1,0 2-1,3 1-3,10 4 3,7 1 10,4 0 4,-1 3-2,2-4 6,0 2-8,-1-2-7,0 1 0,-4-2-2,-5-1 0,-7-3-1,-6-4-5,-2 4 0,0-2-3,-19 0 4,-12 3 4,-9 0 0,-5 1-7,3 1 0,5 0-6,7 0 1,11-1 6,9-4 2,8-2 4,2 3-2,6-1 2,17 1 7,11 1 7,5-2 4,2 4-6,-6-1-5,-7 2 1,-7 1-5,-7 1-2,-4 4-1,-5 0-3,-5 2 0,0-1 1,0 1 2,-2-2 2,-7-1-1,2-2-1,0-3 1,0 1 1,3-1 1,2 3-2,2 2 2,0 3 4,0 2-1,2 1-1,7-1 4,-1 0-5,-1-2 0,-1-4-1,-2-4-3,-2-3 0,-2-1 0,0-3 0,0 0 0,0 0 0,0 0 0,0 0 0,0 0 0,0 0 0,0 0 0,0 0 0,0 0 0,0 0 0,0 0 0,0 0 0,0 0 0,0 0 0,0 0 0,0 0 0,0 0 0,-2 0 0,-8 0 0,-7 0 0,-14 0 0,-11 0 0,-17 0 0,-11 0 0,-8-5 0,-8-2 0,2 0 0,4 2 0,9 2 0,12 1-8,14 0 3,14-1 0,10-2-4,8-2-2,5-1-13,-1-7-16,-3-3-17,-1-7-16,-4-4-61,3-7-233,7-5-458</inkml:trace>
  <inkml:trace contextRef="#ctx0" brushRef="#br0" timeOffset="329343.3866">10803 12545 835,'0'0'96,"0"0"-32,0 0 50,0 0 14,0 0-38,0 0-46,-13-30-14,-3 30-5,-14 0 9,-19 0 20,-20 2 10,-15 5 2,-12 3-19,-1-3-16,5-3-13,14-2-6,15-2-6,18 0-2,17-2-4,13-4-12,14 4-80,6-5-173,34 3-425</inkml:trace>
  <inkml:trace contextRef="#ctx0" brushRef="#br0" timeOffset="329930.6141">12466 12591 762,'0'0'150,"0"0"-57,-8-57 34,3 45 30,3 7-19,2 3-40,0 2-34,0 0-32,0 7-12,0 8-13,-2 6 11,1 0-6,1-1-7,0-4-3,0-5-2,0-4-22,6-1-112,1-6-134,-2 0-314</inkml:trace>
  <inkml:trace contextRef="#ctx0" brushRef="#br0" timeOffset="330424.4106">11663 13105 825,'0'0'54,"0"0"-47,0 0 120,-59 2-19,54 2 7,5-3 5,0 1-5,10-1 7,21-1-9,17 0-42,14 0-30,6-3-8,-5-3-21,-11 2-11,-14 1-1,-14 0-7,-14 3-27,-10 0-28,-9 0-92,-23 8-66,-14 8-42,-10 3-45,-4 1 35,5-2 63,8-5 209,13-4 87,15-5 175,12-2 25,7-2-65,0 0 27,15 0-85,14-2-92,12-4-28,9-1-10,2 1-13,-4 2-15,-7-2-6,-10 3-6,-9 1-37,-10 2-35,-6 0-70,-6-2-92,0 0-106,0-1-378</inkml:trace>
  <inkml:trace contextRef="#ctx0" brushRef="#br0" timeOffset="330684.8001">11900 12883 468,'0'0'852,"0"0"-765,78 19-18,-37 12 78,-3 7-36,-7 1-50,-12 0-17,-12-1-9,-7-1-21,-4-3-3,-15-2-4,-8-2-7,-3-5 0,-1-4-3,-1-4-57,4-7-52,3-6-160,7-4-272</inkml:trace>
  <inkml:trace contextRef="#ctx0" brushRef="#br0" timeOffset="332050.3609">12890 12433 1020,'0'0'271,"0"0"-168,0 0-45,0 0 26,0 0-8,21 70-12,-13-21-28,-1 11-18,0 5-1,0 1-4,-4-1-9,1-6 2,0-8-6,-2-9 2,3-10-2,-2-12 2,2-7 0,-3-7-2,-1-4 1,-1-2 2,0 0 4,0 0-3,0 0 2,0 0-4,0 0-2,0 0-2,0 0 2,0 0-3,0 0 3,-4 0-4,-9 0 0,-6 0 3,-8 0-1,-4 4-1,-2-1-4,2 2 4,3-1 0,11-1 3,6-1 0,7 0 1,4-2 1,0 4 8,5-1-4,19 3 1,10 3 4,13 0 3,6 0-6,2-1-3,-2-1 0,-5 0 7,-11-1 0,-11 2-4,-12 0-4,-11 3-4,-3 1-13,-17 5 9,-16-1 4,-9 0-3,-5 0-4,1-1-1,6 0 1,8-3 3,11-2 4,11-5 0,9 0 0,1-2 2,9 3-2,16 3 14,7 3 6,4-4 1,2 3-5,-3 0-4,-1-2-5,-5 0-5,-7 2-2,-7-3-5,-8 1 4,-4 3-11,-3 3 0,0 3 5,-12 2 6,-4 1 0,2 1 1,2-1 2,7-3-2,5 0 0,3-4 4,18-3 2,14 2 13,8 0 1,4-1-1,-1-2 7,-7-1-16,-7 0 1,-10 1-4,-8-2-5,-7 3-2,-5 1-7,-2 3 2,0 1 5,-14 2 1,0 1 1,-4 0-2,0-2 2,2-2-1,2-2 0,3-3-1,2-5 2,4 0-2,1-2 1,-1-3 1,-2 3 1,-3 1 3,-7 2 1,-8 1 0,-12 3-3,-10 1 4,-12 2-3,-5 0-5,-2-1 0,0-3 0,0 2 0,-4-7 0,2-1 0,7-3-11,14 0-13,18-18-39,22-5-23,7-8-65,27-1-352</inkml:trace>
  <inkml:trace contextRef="#ctx0" brushRef="#br0" timeOffset="332596.3873">13056 12397 424,'0'0'348,"0"0"-324,0 0 86,0 0 55,-75-45-39,52 43-1,-7 2-29,-11 2 13,-15 8 2,-16 5-31,-9 0-32,-3-2-13,2 3-11,7-9-10,6 1-4,13-4-2,13-4-8,18 1 0,11 1-19,14 0-49,2 1-118,25-1-318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09:43:00.14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1F497D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515 739 1442,'0'0'116,"0"0"-82,0 0 48,0 0-38,0 0-23,0 0-10,2 60 15,-2-17 14,-2 0-12,-7-3-23,-2-3-1,1-7-4,1-7-28,7-9-42,2-11-94,0-3-149,11-15-6,6-13-556</inkml:trace>
  <inkml:trace contextRef="#ctx0" brushRef="#br0" timeOffset="298.0724">679 520 142,'0'0'1224,"0"0"-1205,0 0-9,0 0 53,0 0-34,0 0-14,75 40 52,-43-9-16,-3 1-16,-3 1-5,-6 0-11,-9-1 5,-2 3-3,-4 1-9,-5 2 4,0 4 1,-14 6-7,-16 7 1,-17 9-7,-10 1 2,-2-5-5,7-11-1,18-13-49,20-15-78,14-15-150,36-7-265</inkml:trace>
  <inkml:trace contextRef="#ctx0" brushRef="#br0" timeOffset="641.7645">1712 872 1492,'0'0'68,"11"-61"-61,-11 34 107,-9 8-48,-14 8-52,-8 11-9,-8 7-5,-2 24-3,3 13 3,8 9-5,14 5-1,15-3-3,1-4-2,14-12 1,12-12-6,6-12 13,6-13-4,5-2 5,0-10 1,6-8-3,-7-4-62,-7 3-80,-8 0-145,-11 3-287</inkml:trace>
  <inkml:trace contextRef="#ctx0" brushRef="#br0" timeOffset="928.0858">1842 486 765,'0'0'326,"0"0"-161,0 0 13,0 0-97,81 45-40,-28 15 85,1 14-55,-15 7-16,-13 7-8,-20 4-19,-12 4-10,-34-1-16,-21-2-2,-14-8-1,-11-13-59,-4-18-89,7-24-361</inkml:trace>
  <inkml:trace contextRef="#ctx0" brushRef="#br0" timeOffset="10280.535">5588 1904 525,'0'0'436,"0"0"-426,70-23 8,-25 20 91,21-3-14,14-2-4,16-1-37,11-2 17,8-2-44,2-1 9,-3 2-13,-12 1 0,-8 2 8,-15 0-19,-13 3 2,-12 1-5,-13 2-2,-9 1-7,-11 1 1,-6 1-1,-5 0 0,-3 0-10,-1 0 3,-3 0 5,-1 0-10,0 0 11,-2 0-2,0 0 1,0 0 2,0 0 0,0 0 4,0-1-4,0 1 0,0 0-1,0 0 1,0 0 0,0 0 0,0 0-5,0 0-1,0 0 0,0 0-3,0 0 6,0 0 3,0 0-2,0 0 2,0 0 0,0 0 3,0 0-2,0 0 0,0 0 1,0 0 3,0-4 0,1-2 0,5-7 4,3-4-9,5-8-4,2-5 4,1-1 0,1-2 1,-3 5 2,-1 6 1,-3 5 7,-4 7 3,1 3 0,-5 6-8,0 1 2,5 6-8,4 18-6,7 8 6,-4 8 7,1 0-2,-5 1-4,-1-1 3,1-5-2,0-1-2,1-5 1,-2-6-1,2-5 0,-3-8 0,2-6-1,1-4-3,2-9-2,6-18 1,0-11-2,1-8 3,-2-2 4,-1 2 0,-2 6 2,-2 6 4,-3 11 8,0 9-2,-4 9-2,0 5-2,0 3-8,6 21-6,1 9 5,1 7 1,-5 1 1,-1-4 0,-2-2 0,-3-2 0,6-3 0,-3-8-1,1-7 0,-1-7-1,3-4 1,1-4 0,5 0 5,11-6 2,10-7-3,12-2 2,8 1 12,16 2 11,11 2 0,14 1-9,9 1-2,5-1-1,-1 3-9,-5 2 4,-11 2-4,-15 1-2,-15 1-5,-19 0-2,-17 0-9,-16 0-32,-12 0-75,-3-4-213,-28-12-715</inkml:trace>
  <inkml:trace contextRef="#ctx0" brushRef="#br0" timeOffset="12551.7895">5567 1871 257,'0'0'294,"0"0"-264,0 0 63,0 0 28,0 0-60,0 0 2,0-8-9,0 8 4,0 0-1,0 0 0,2 0-9,-2 0-7,0 0 3,0 0-9,0 0-6,0 0-7,0 4-3,0 0 2,0 0-6,0 0-4,0-1-3,0 0 2,0-2 3,0-1 1,0 0 3,0 0 3,0 0 2,0 0-5,0 0 1,0 0 3,0 0 0,0 0-1,0 0 4,0 0-5,0 0 2,0 0 2,0 0 5,0 0-4,0 0-15,0 0-1,0 0 0,0 0-3,0 0-2,0 0 0,0 0 0,0 0 2,0 0-2,0 0 1,0 0 1,0 0 0,0 0 1,0 0-3,0 0 4,0 0-4,0 0-2,0 0-1,0 0 0,0 0-1,0 0 1,0 0 0,0 0 0,0 2 1,0-2-1,0 0-1,0 0 0,0 0 1,0 0 0,0 0-1,0 0 0,0 0 0,0 0 1,0 0-2,0 0 2,0 0-1,0 0-2,0 0 3,0 0-2,0 0 1,0 2 1,0 2-1,0 8-2,0 11 2,3 12 1,1 14 0,1 8 1,0 4-1,-1 6 0,-4 0 0,0-3 0,0-2 0,-2-8 0,-4-8 0,3-6 0,2-6 0,-1-5-2,2-5 2,0-4 0,0-7-1,0-4 1,0-4 0,0-3 0,0-1 1,0-1 2,0 0 2,0 0 2,0 0 0,0 0-2,0 0-1,0 0-3,0 1-1,0 1-2,-1-1 0,1 2 1,0 1-1,0 2 2,0-1 0,0 1 0,0-3-2,0-3 0,0 0 0,1 2 2,1-2 0,-2 2 0,0-2 0,0 2 2,0-2-1,0 0 0,0 0-1,0 1 0,0-1 0,0 0 0,0 0 0,0 0 0,0 0 0,0 0 1,0 0 1,0 0 0,0 0-2,0 0 2,0 0-1,-2 0-1,0 0 0,0 0 0,-1 0-1,-1 0 1,-3-3-2,-7-3 1,-8 1 0,-8 3-2,-8 2 0,-6 2 1,-2 18 0,1 12-3,0 12 3,3 11-1,4 8 2,10 3-2,12 1-2,14-4 0,7-8-1,27-8 2,9-12-1,13-8-1,5-9 2,10-10 4,8-8-1,7-1 2,1-19 1,-4-7 1,-8-4 2,-9-7 1,-12-2-1,-13-9 6,-14-6-9,-12-5 5,-13-4 0,-4 4-7,-17 4 0,-10 6 0,-3 12 3,-7 7-3,-5 9-2,-9 8 0,-6 8-1,-1 6-4,1 0 1,2 15-12,7 5-8,6 5-38,12 5-49,9 1-47,12-2-94,13-8-210</inkml:trace>
  <inkml:trace contextRef="#ctx0" brushRef="#br0" timeOffset="13135.6149">5553 2863 1007,'0'0'428,"0"0"-413,0 0 8,0 0 9,0 0-30,0 78 41,0-36-4,0 1-24,0-3-9,0-3-6,-4-7 0,1-4-4,-1-10-47,2-4-40,2-10-3,-3-2-30,1-7 70,-3-11-33,-2-3 19,-3-2 33,-4 2 19,0 4 13,2 4 3,1 5 6,4 1 44,3 5 0,-1 1-7,3 1-17,0 0 4,2 0 1,0 6-4,0 7 20,7 5 30,6-1-22,1 3-12,2-1-10,-5-1-4,1-1 0,-3-1-12,0-4-11,-2 0-4,-1-2 0,-1-2 0,-1-1 0,-1-5 0,0-2 10,-1 0 14,4-4 17,8-12 6,6-12-28,7-8-16,3-6-4,-2-4-1,1 0-17,-4 4-75,0 6-126,-9 7-303</inkml:trace>
  <inkml:trace contextRef="#ctx0" brushRef="#br0" timeOffset="14323.1261">6684 1835 555,'0'0'65,"0"0"49,0 0 62,0 0-46,0 0-28,0 0-3,2-32 13,-2 32-47,0 0-14,2 0-20,4 16-17,1 12-5,1 9 29,-3 8-1,-5 4-1,0 4-4,0 5 0,-5 4-11,1 0-15,2 0-5,1-5 9,1-5-7,0-7-2,0-6-1,1-5 1,3-5-1,1-7 1,-3-8-1,2-4 0,-3-2 1,0-6-1,0-1 0,-1-1 0,0 0 1,0 0 1,0 0 0,0 0 1,0 0 1,0 0-2,-1 0-2,-10 0-4,-3 0 3,-8 6 1,-8 1-4,2 3 3,2 2-1,4 1-1,9-2 3,6 2-5,6 0 1,1 1 0,1 0 3,13 4 1,5-3 5,3 0-3,4 0 8,3-4 0,5-1-5,1-1 0,-2 0-1,-10-2-2,-5 0-2,-11 4-1,-7 4-10,-9 5-7,-16 4 18,-12 6-8,-3 1 8,1 3-2,5-1-1,9-4-3,9-4 5,9-5 1,7-2 0,4-3 4,10 2 12,2-1 4,4-1 2,1 5-7,-3 2 4,1 7-5,-3 5 6,1 4-4,-3 7-7,-2 2 11,-4 1-11,-3 2-6,-5-4 1,0-6-3,0-6-2,-5-8-16,-1-10-58,1-7-74,5-9-296</inkml:trace>
  <inkml:trace contextRef="#ctx0" brushRef="#br0" timeOffset="17493.2213">8429 1767 155,'0'0'564,"0"0"-541,0 0 71,0 0 26,0 0-29,0 0-3,1-3-6,-1 3-35,0 1-22,2 19-13,-1 9 22,0 11 33,-1 7-18,0 1-14,0 4 4,-5 0-9,1 5-15,2 0-7,2 0-1,0-4-2,3-5-3,4-8-1,0-8 0,-1-7 1,1-6-2,-3-6 2,-1-5-1,-2-4-1,-1-4 1,1 0-1,-1 0 4,0 0-1,0 0-1,0 0 3,0 0-4,0 0 1,0 0-1,0 0 1,0 0 0,0 0-1,0 0 0,0-6 1,0 2 0,0-2 1,-3 0 0,-4 0-1,-4-1 0,-3 5 2,-6 0-4,-7 2 0,-8 0-1,-7 12 1,-2 12 0,-3 11 1,-1 8 1,5 14 0,6 8 0,9 4-2,17 2-3,11-8 1,4-7-1,24-9 2,9-6-1,10-11 1,10-9 1,9-9 4,2-9 1,-1-3 1,-6-8 0,-4-16 4,-7-8 3,-4-9-7,-6-9 4,-7-6-3,-7-6-5,-12-4 8,-12 2-4,-2 2-4,-15 7 1,-15 4-3,-9 10-5,-9 8 0,-2 13-3,-4 8 0,1 8-16,1 4-15,9 0-23,8 9-37,8 3-63,9 1-54,9-3-183,7 1-227</inkml:trace>
  <inkml:trace contextRef="#ctx0" brushRef="#br0" timeOffset="18117.5134">8413 2554 968,'0'0'139,"0"0"-123,0 0 161,0 0-54,20 81-35,-18-41-10,-1 3-22,-1-1-35,0-1-14,0-8-3,-2-5-2,-2-6-2,2-6-5,1-6-23,0-6-15,1-4-1,0 0 19,0-7 17,0-11-11,1-8-17,2-4 19,-3-5 10,0-1 1,0 1-1,-4 4 7,-4 9 4,-1 6 4,3 8-3,1 3 9,-2 5-14,-2 0-1,0 7-3,-4 8 3,-1 2 1,0 0 0,3-4 1,4-4-1,6-5 0,1-4 0,0 0 1,0 0 7,6-11 13,7-6-12,2-4-5,2-2-1,1 0 3,-2 4 11,0 3 17,-4 6 1,-4 2-3,-3 5 1,-4 2-10,-1-1-7,0 2-9,2 0-5,2 0-2,7 6-1,0 5 0,6 4 0,0 2 0,2 3-30,1 1-110,-1 2-148,-6-3-523</inkml:trace>
  <inkml:trace contextRef="#ctx0" brushRef="#br0" timeOffset="18740.1173">8393 3093 851,'0'0'113,"0"0"-85,0 0 106,0 0-58,0 0 6,0 0 18,2 0-25,-2 0-3,0 0 4,0 0-8,0 0-29,0 0-14,0 0-11,0 15-3,0 12-1,0 11 16,0 11 4,0 6 12,-4 3-11,1-1 7,-1-4-16,0-4-6,3-4-10,-1-7-3,2-5-3,0-8-13,0-4-53,5-3-31,13-8-79,7-10-260</inkml:trace>
  <inkml:trace contextRef="#ctx0" brushRef="#br0" timeOffset="21063.4976">8737 1728 439,'0'0'48,"0"0"52,0 0 22,0 0-14,0 0-13,0 0-4,0 0-5,0 0 1,2 0-5,-2 0-2,2 0-25,-2 0-13,1 0-11,-1 0-12,2 0 0,-2 0-15,3 0 1,1 0 1,0 0-4,2 0 2,0 0 9,1 0-5,0 0-1,1 0 3,2 0-8,-3-1 6,0-1-4,-4 2 1,1-2 1,-1 2 2,-3 0-3,3 0 0,-1 0 1,-2 0-5,0 0 0,0 0 0,0 0 1,0 0 2,0 0-4,0 0 0,0 0 1,0 0-1,0 0 0,0 0 0,0 0 0,0 0-3,0 0 3,0 0 1,0 0-1,0 0 2,0 0-2,0 0 0,0 0 2,0 0-2,0 0 0,0 0 1,0 0 1,0 0 0,2 0 1,-2 0-2,2 0 0,0 0-1,3 0 0,0 0 2,2 0 0,0 0-1,4 0-1,0 0 0,1 0 2,1 0 0,5 0-1,5 0 0,3 0-1,7 0 0,4 0 0,4 0 0,7 0 0,-3-2-3,0-3 3,-3 3 1,-2-4 0,2 1-1,5-1 1,3 1-1,3 0 0,-3 1 3,-11 0-2,-9 1-1,-9 3 2,-9-2-1,-4 2-1,-3 0-2,0 0 2,0 0 1,4 0-1,2 0 0,7 0 0,1 0 0,-1 0 0,-4 0 1,-3 0-3,-4 0 5,-5 0-2,-1 0 0,-1 0 1,0 0 0,0 0 1,0 0 9,0 0-3,0 0 0,0 0-2,0 0 1,0 0 4,0 0-5,0 0 10,0 0-3,0 0 4,0 0 6,0 0-1,0-1 3,0 1-8,0 0 3,0 0 4,0 0-13,0 0-4,0 0-3,0 0-2,0 0-1,0 0-2,0 0-1,0 0-2,0 0-2,1 0 3,0 0 0,1 0-1,-2 0 2,0 0-1,2 1 1,-2-1 1,0 0 1,0 0-1,0 0 2,0 0-2,0 0 1,0 2-1,0-2-2,0 4 1,0 7-4,0 5 0,0 15 5,3 12-2,3 11 1,6 7 1,-1 3 0,0-4 0,-2-4 0,-4-4 2,0-5-2,-1-7-2,-2-9 1,0-2 1,1-10 0,0-4 0,-2-4-2,2-6 1,-3-2 0,0-3 0,0 0 2,0 0-4,0 0 4,0 0-2,0 0 0,0 0-3,0 0 4,0 0-6,0 0 0,-3 0-2,-5 0-3,-4 0 0,-3 0 3,-4 0-3,-2 0 0,-7 5 2,-5 8 0,-4 3 1,1 0 4,4 0-3,9-3 6,7-4-2,9-3 3,5-2-1,2-1-1,2 3-4,22 0 6,12 3 5,15-1 6,4 1-3,-2-2-5,-3 0 8,-11 0-8,-9 0-1,-6 1-2,-12 1-1,-7 2-1,-5 8-6,-14 2 6,-19 4 1,-12 3 0,-3 3 0,0-3-3,8 0 0,12-4 0,9-6 4,12-4-1,7-3-1,0 0 2,13 3 3,8 1 13,4 1-3,2 3 11,-2 1-5,-1 5-10,-3 7 1,-2 7-3,-5 10 22,-1 7-20,-4 6 7,-2 4 1,-2-3-2,-1-1-9,-2-5-2,-2-8-3,0-5-1,0-8-1,-2-9-1,-3-10-8,3-8-31,2-9-28,0-7-11,7-19-172,9-15-622</inkml:trace>
  <inkml:trace contextRef="#ctx0" brushRef="#br0" timeOffset="22998.3457">9759 1723 105,'0'0'545,"0"0"-524,0 0 54,0 0 15,0 0-24,0 0-14,-7 0 0,7 0 8,0 0 4,0 0-14,0 0-6,0 0-12,0 0-1,0 0-7,0 0-7,0 0-4,0 0-5,0 0 1,0 0-4,0 0-4,0 0 3,0 0-3,0 0 1,0 0 2,0 0 0,0 0 1,0 0 1,0 0-1,0 0 9,0 0-4,-2 0 0,-2-2 0,-1-1-10,0 1 0,1 0-1,-1-1 1,3 2-1,-1-1 1,2 2 0,1-1 2,0 1-3,0 0 2,0 0-1,0 0 1,0 0 5,0 0-4,0 0 7,0 0 2,0-1 3,0 1 6,0 0-5,0 0-2,0 0-1,0 0-7,0 0 3,0 0 3,0 0-4,0 0 5,1 0 2,2 0-8,5 0 2,2 0-4,8 0 0,7 0 2,11-1-5,10-1 2,11-1-2,11-2 0,12 1-1,11-2 0,4-1 1,1-1 3,-7-1 0,-12 2 7,-10 0-2,-7 1-1,-3 1-4,-1 1-4,0 0 2,3-1-1,-6 2-1,-3-1-3,-5 2 1,-4-1 2,-9 1 0,-9 0 0,-9 0 0,-8 1 1,-5 1 0,-1-1-1,0 1 0,0 0 0,0 0 0,0 0 0,0 0 2,0 0 0,0 0-2,0 0 1,0 0-1,0 0 1,0 0-1,0 0 0,0 0 2,0 0-1,0 0 2,0 0-1,0 0-2,0-1 2,0 1 0,0 0 0,0 0 1,0 0-1,0 10-2,-3 19 0,0 19 2,1 15 16,2 12 2,0-1-8,5-3-6,6-9 9,-1-10-6,0-7-2,-2-7-3,0-3-3,-5-6 0,-1-7 0,-2-4-1,0-5 1,0-6-1,0-3 1,0-1-1,0-3 0,0 0 2,0 0-1,0 0-1,-9 0 0,-14 0-1,-14 2-1,-8 3 1,-3 6-3,0 0 1,6 3-1,5 0 3,10-1-1,9-1 2,10-3-4,8 0 1,3 1-8,22 2 8,9-1 3,10 0 11,4-1-5,1-1 6,-7-1-2,-6-1-9,-6 2 4,-8-1-5,-6 1-2,-9 1 1,-3 3-4,-4 2-6,-9 5 0,-14 3 4,-8 5 6,1 0 1,2 5 0,8 2 0,6-1-1,8 0 2,6-1 4,0-2 6,5-2 2,8 0-8,2-3 11,2 1-7,-1 1 0,0 3 1,0 1-3,-3 3 0,-2 2 7,-3 1 3,0-1-11,-5-1-1,1 0 4,-2-4-1,-1-3 0,1-2-3,-2-5-4,0-1-1,0-1-1,0-2 1,0-4-2,0-6-8,0-5-13,-3-2-18,-4-1-23,-5-8-62,-5-14-214,-6-12-900</inkml:trace>
  <inkml:trace contextRef="#ctx0" brushRef="#br0" timeOffset="25189.0399">5608 3412 407,'0'0'194,"0"0"-129,0 0 73,0 0-54,0 0-18,0 0 5,-5-5-13,3 1 2,-2 1-25,-1-1-1,1-2-6,-1 0 9,0 1 8,-1-1 2,-1 0-14,2 1-4,0-1 4,1 0-7,-1 2 2,0-4 1,-1 3-10,1 0-5,3 2 4,-2 1-5,3 1 0,1 1-1,0 0-1,0 11-11,5 17-7,8 13 7,1 10 17,0 6-4,-1 1-1,-5-3 1,-3-1 3,-5-9-10,0-6-2,0-7-2,0-6-2,0-8 0,0-6 0,0-6 0,0-4 0,0-2 0,0 0 0,1 0 0,2 0 0,4 0 5,7-6-5,3-6-1,11-1 1,4 0-4,9-1 4,6 3-2,2 0 2,0 1 1,-1 4-1,2 1 0,3 2 1,1 0-1,3 3 3,0-3-3,-3 1-3,-1-1 0,1 0 3,1-1-2,0 3 0,-3-3 2,2 1 0,-1 1 0,2-2 0,1 1 0,1 0 0,-4-2 2,2 1-1,-3-1 0,1 1 0,0-1 0,-3 2-1,-1 1-2,-4 1 0,0 1 2,1 0-4,1 0 3,1 0-1,2 0-6,-1-3 4,1-1-6,-2-1 4,4 2 0,0-5 3,-1 2 0,3-1 3,-2 0 1,5 1 1,0 0-1,0-2-1,0 1 0,0 0-2,-3-2 1,0 1-1,1-2-12,3 2-5,0-2 4,0 0 11,2-3 4,2 1 0,-3 1 0,0 2 3,-1 0-1,-2 2-1,3-1 1,3 3-2,-5-1 0,-2 3-1,-4 0 0,-3 0 1,3 1-1,-1-2 1,0 2 0,-1 0 0,-2 0 1,-1 2-1,-1-3 0,0 2 1,-2-1-2,1 2 1,-3 0 0,-1 0 0,-1 0 0,0-2 2,3 1 1,2-1-3,-3 0 1,2 0-1,-2-4-2,2 4 0,1-1 2,1 1-1,2-1 0,-1 3 1,1-2-2,2 0 3,1 2-1,-2-1 0,0 1 0,-2-1 0,-3 0 2,-3-1-2,-4 1 1,-3-2 0,-6 3-1,-2-2 5,-5 2-5,-4 0 1,1 0-1,-2 0 0,1 0 1,3-2-1,3 2 2,1-2-2,0 0 1,1 1 7,-4-2 8,-1 2 0,-3 1-5,-2 0-6,0 0 0,-1 0-4,3 0-1,0 0-2,4 0 2,1 2 4,-2 1-4,-1 1 4,-3-2 4,-1 0-7,-3 1 6,-1 0-6,1-1-1,3 0 1,2 1 0,-1-1-1,0-1 1,0-1-1,-1 0 0,-2 0-19,-4 0-53,-4 0-169,-4 0-335</inkml:trace>
  <inkml:trace contextRef="#ctx0" brushRef="#br0" timeOffset="27230.3601">5569 1897 433,'0'0'180,"0"0"-151,0 0 75,0 0-13,0 0-12,0 0-14,-11-9 2,9 9-12,2-2-6,-1 2-9,1 0 6,0 0 6,0 0-1,0 0-6,0 0-10,0 0-6,0 0-8,0 0-1,0 0-5,0 0-1,0 0 0,0 0 4,0 0 8,0-2 8,0 0 9,0 1-3,0-1-3,0 2-11,0 0-4,0 0-9,0 0-4,0 0-1,0 0-4,0 0-3,0 0 11,0-1 6,0-1-14,0 1 2,0-1 3,0 1 0,0 1 2,1-1 2,1 0 3,0 0-2,-1 1-2,-1 0-3,0 0-6,0 0 0,0 0-3,0 0 0,0 0 0,0 0-1,0 0 1,0 0 0,0 0-1,0 0 1,0 0 0,0 0-1,-1 0 1,-1 0 0,0 0 1,1 0 1,0 0-2,0 0 2,-1 0-2,2 0-2,0 0 0,0 0 1,0 0 0,-2 0-1,2 0-1,-1 0 2,1 0-1,-1 0 0,0 0 0,-1 0 2,0-1-1,-3-3 1,1 1-1,-1-3 1,-1-1-1,0 3-2,-1-3-2,1 1 2,2 0 1,-3-2-2,4 1 3,-1-1 1,1-2-3,-1 0 3,0-3-2,-3-4 0,-2 0-1,2-4-4,-3-5 7,2-5-1,3-4 0,3-2-3,2 1 0,0 1 2,7 3-1,2 3 3,0 2 0,-5 3 1,-1 0 0,-3-2 1,0 0-1,0-1 0,0 2 1,0 2-2,0 0 0,0 5 0,2 0 0,0 4 0,-2 2 1,0 3 0,0 4-1,0 2 0,0 2 0,0 1 0,0 0 0,0 0 0,0 0 0,0 0 0,0 0 0,0 0-1,0 0 0,0 0-3,0 0 3,0 0 0,0 0-2,0 0 3,0 0-2,0 0 2,0 0 0,0 0-1,0 0-1,0 0-5,0 0-6,-4 0-1,-3 0-9,0 0-20,-4 3-76,0 1-86,-1 1-118,3-2-301</inkml:trace>
  <inkml:trace contextRef="#ctx0" brushRef="#br0" timeOffset="30325.1907">5298 1416 385,'0'0'111,"0"0"-89,0 0 71,0 0-35,0 0 33,0 0 9,0-18-33,0 11-37,0-1-7,0-2-10,0 0 15,-2-2-5,0-2-11,2-1 6,0-3 46,0-1-2,0-4-5,0-1-1,5 1-22,2 0-6,0 0-9,-3 2 0,-2 2 1,0 1 1,-2 1-4,0 2 3,0-3-2,0-2 0,0-2-4,0 1-4,0-2-3,0 6-5,-2 0 0,0 6 6,-1-1-5,1 2 0,-1 3-2,1 0 3,0 1-3,-1-2-1,1 1 1,1-1 1,0 0-1,1 3 0,-2 0-1,2 3 0,0-1-1,0 1 1,0 0 0,0 0 0,0-2 0,0 0 1,0 0-1,2 1-2,1 0 0,1 1 0,0 0-3,6 1 4,4-3 1,6 3 0,8-2 5,10 1 0,12 0 1,11 0-1,8 2 1,8 0-3,9-1 10,1-1-3,11-2-6,2-3 4,0-1-7,-4 1 1,-7 0-2,-13 0-3,-11-1 3,-16 3 1,-12 0-1,-14 0 1,-10 3-1,-6 0 1,-6 2-1,-1 0 0,0 0-2,0 0-7,0 0 4,0 0 2,0 0 2,0 0-1,0 0 2,0 0 1,0 0 0,0 0 0,0 0 0,0 0 1,0 0-1,0 0 0,0 0 3,0-2-3,0-4 4,0-2-2,2-5-2,2-4-2,6-4 1,-1-5 0,2-6 0,-2-4 1,0-1-2,0 0 3,-5 4-1,0 7-1,-3 7 1,1 7-1,3 6 3,-3 3 1,1 3-4,3 9-2,4 16-15,5 12 17,-1 5 5,-3-1-2,0-1 1,-1-2-3,4-5 0,1-2 2,2-6-3,1-5 2,0-7-2,-5-5 1,-5-4-1,-1-4 0,-1 0 0,1-7 5,5-14-5,1-7 0,2-7-2,0-6-6,0 1 5,-1 2 0,0 5 3,-3 10 3,-1 8 1,-4 8 0,-2 6-1,3 1-3,4 15-1,3 12-7,-2 10 7,-1 1 2,-7-3 0,-3-1 0,1-7-1,-2-5 0,5-2 1,0-7 0,1-5-1,1-4-3,0-2 2,2-2 1,4 0 0,6 0 0,7-3 0,9-7 2,11-2-2,11-2 0,9-1 0,4 0 5,2 0-1,1-3 7,1-1-6,-1-1 6,1 0-7,-1 0 2,0 3-6,4 2 3,-7 2-3,-3 3-1,-8 3 0,-2 1 1,-7 2 0,-2 0-1,-3 1 0,1-2-1,1 0 1,-1-1-3,0 0 0,-5-2-1,-5 3-7,-4 1 4,-3 2-1,-1 0-14,3 0 0,1 2 14,1 0 1,-1 0 2,-1 0 3,-4 0 3,-6 0-4,-3-2 4,-4 0 0,-3 1-1,2 0-6,4 0-3,-1 1-2,2-2 3,-2 1 2,0 1 7,0-1-1,4-1 0,3 0 1,4-2 0,2 0-1,-3 1 1,1 1-4,-4 0 2,-5 2 2,-5-1-1,-5 1 1,-4 0 0,-2 0 0,-1 0 0,0 0-1,3 0 2,-1 0-1,4 0 0,-2 0 0,2-1 0,-1 0 1,1 1 1,-2-1 0,2 0-1,-3 1-1,0-1 0,-1-1 0,-3 2 1,0 0 1,2 0 6,-1 0 0,3 0 0,1-2-2,5 0-6,-1 1 0,1-1 0,-3 2 0,-3 0 1,3-1-1,-3 1 0,3-1 0,3 1-1,5 0 1,1 0 0,3 0 1,-1 0-1,0-1 1,-7 1 1,-3 0 3,-4 0-4,-4 0 2,0-1 5,0 1 3,0-1-3,2 1-3,3 0 5,4-1-2,2-1-6,-2 1-2,2 1 2,-5-2 1,-4 1-2,0 1-1,-2 0 4,0 0 7,0 0 5,0 0 0,0 0-4,0 0-4,0 0-2,0 0-2,0 0-1,0 0-3,0 15 0,0 8 0,0 11 14,0 3 7,0 3-1,0 2-10,3 4 4,4 2 2,0 4-2,3 2-9,-1 0 6,-1-1-4,-2-2 4,0 0-2,-1 0-2,0 0-4,4-4 0,-1-6-1,2-5 1,0-3 4,-1-2-2,-3-4-3,0-1 5,-3-1-3,-1-2 0,-1 0-3,0-2 5,0-3 7,-1-1-6,0-3-4,0-1 1,0-2-1,0-2-3,0-1 2,0-2-1,0 0 2,0-2-4,0 1 2,0-1-1,0-1 0,0-1 0,0 2 1,0-2-1,0-1 0,0 2 0,0 0 0,0-2 0,0 3 2,0-2-2,0 0 1,0-1-1,0 1 1,0 2-1,0 3 1,0 1 0,0 2 3,0 0 0,0 1 1,0-1-2,0-1 0,0 1-3,0-1 6,0-5-4,0 1-2,0-4 2,0 2 0,0-3 1,0 0-3,0 0 2,0 0-2,0 0-16,0-10-62,-5-16-59,-4-7-404</inkml:trace>
  <inkml:trace contextRef="#ctx0" brushRef="#br0" timeOffset="32664.7655">4739 3010 740,'0'0'205,"0"0"-168,0 0 86,0 0 39,0 0-72,0 0-35,-28-54-17,6 53-15,-8 1-7,-8 10-1,-4 18-7,-1 12 6,8 9-1,9 6 0,14-3 1,12-4-11,0-6-3,21-6-1,4-7-2,7-8 1,2-6-3,4-7 3,-3-8 2,-3 0 1,-8-6 2,-8-7 4,-9-3 4,-7-2 13,0-4 5,-16 1-13,-9 1-14,-5 4-2,-1 4 0,1 7-1,5 5-3,3 0 0,-1 0-3,2 7-14,-4 3-53,-4 3-48,1 0-96,1-4-115,11-4-326</inkml:trace>
  <inkml:trace contextRef="#ctx0" brushRef="#br0" timeOffset="33827.3546">7039 2854 1042,'0'0'153,"0"0"-152,0 0 74,0 0-16,0 0-47,0 0-8,0 46 0,-7-22 2,-2 0-2,2-5-2,3-2-1,0-2-1,4-4 0,0-5-16,0-3-6,0-1 13,0-2 9,0 0 0,0 0 9,0 0 15,4-2-7,3-6-11,2 1 3,2 0 3,-1 2 12,1 1 5,-2 2 6,0 2-3,-2 0-6,4 0-4,0 0-8,1 8-2,-1 4-2,3 3-2,-3 0 0,-4 0 1,2 0-5,-7 0 8,-1-1-8,-1 0 1,0 1 0,-6-2-4,-4 0 5,-1-3-5,1-2-1,-4-1-4,0-4-18,-1-2-16,-4-1-30,-1 0-23,5-9-68,5-4-74,6-2-168</inkml:trace>
  <inkml:trace contextRef="#ctx0" brushRef="#br0" timeOffset="34055.7005">7009 2868 1194,'0'0'145,"0"0"-69,0 0 104,0 0-105,0 0-45,0 0-18,73-27-12,-34 22-12,0-2-89,-5-3-129,-5-1-262</inkml:trace>
  <inkml:trace contextRef="#ctx0" brushRef="#br0" timeOffset="35396.3933">7269 2064 906,'0'0'44,"0"0"13,0 0 81,0 0-64,0 0 0,0 0 14,32-36-55,-12 30-9,3 0-5,-2 2 23,0 2-4,-5 2-12,-4 0-14,-4 0-12,-2 8 2,-3 4-2,-3 3-20,0 4-2,-7-1-16,-11-1-1,-3 1-2,-1-5 5,3-2 3,4-4-18,7-4 9,7-2 30,1-1 12,0 0 37,0 0 45,6 0-29,5 0-28,8 0-6,5 0 3,4 0 6,2 2 0,-3 5 0,-4 3-9,-7 0-11,-6 2-2,-5 1-2,-5 0-4,0 0-7,-5 1-3,-9-3-2,-5-1 8,-2-2-2,-6-5 1,-5-1 3,-2-2-4,-3 0-33,4-7-31,5-3-96,10-3-155,14 0-542</inkml:trace>
  <inkml:trace contextRef="#ctx0" brushRef="#br0" timeOffset="36205.5107">8910 2881 628,'0'0'190,"0"0"-155,0 0 144,0 0-71,0 0-10,0 0-44,55-6-9,-37-3-18,5-1 7,-1-1-1,-4-1 8,-6-1-12,-3 3 0,-7 1-4,1-1-6,-3 6-6,0-1-12,0 2 1,0 3-1,0 0-1,0 4-4,0 16-6,0 10 10,0 9 10,0 4 4,0 1 5,-7 3 13,-4-5 1,1-2-7,-1-8 0,4-2-12,0-6-10,3-4 2,1-4-5,1-4 0,2-3-1,0-2 0,0-3-12,0-2-31,0-2-51,0 0-53,0 0-95,0-11-225</inkml:trace>
  <inkml:trace contextRef="#ctx0" brushRef="#br0" timeOffset="36425.338">8881 3118 614,'0'0'476,"0"0"-368,0 0 121,0 0-89,0 0-77,70-3-30,-25 0-10,7-4-23,7-3-44,-1-7-145,-1-2-333</inkml:trace>
  <inkml:trace contextRef="#ctx0" brushRef="#br0" timeOffset="38404.7723">10073 2658 882,'0'0'204,"0"0"-167,0 0 151,0 0-64,0 0-58,0 0-38,11 1-12,-11 18 5,0 2 5,0 5-8,-3 0-6,-7 2-4,3-4-2,-3-2-3,2-6-3,3-4 2,0-3-2,5-6-1,0-2 1,0-1 3,0 0 2,3 2 3,8-2 9,5 0 2,2 0-6,5 0-7,6 0-6,6 0 0,1-6-36,0 0-70,-5 0-61,-10 1-132,-9-2-147,-10 0-157</inkml:trace>
  <inkml:trace contextRef="#ctx0" brushRef="#br0" timeOffset="38586.2745">10274 2754 10,'0'0'1139,"0"0"-1013,0 0 41,0 0 12,0 0-94,0 0-43,-6-7-17,0 37-9,-1 12 27,0 5-5,0-3 1,2-2-25,2-8-10,2-3-4,1-4-31,0-3-59,2-8-102,14-10-303</inkml:trace>
  <inkml:trace contextRef="#ctx0" brushRef="#br0" timeOffset="39341.9445">11511 2673 692,'0'0'250,"0"0"-212,0 0 127,4-56 1,6 43-76,-1 1-6,2 3-23,0 2-19,0 3-14,1 2-8,0 2-16,2 0-3,-1 11-2,-2 4-9,-4 3-1,-5 2-2,-2 2-2,-10 3 3,-13 1-16,-5 1 7,-3 1-1,0-2 0,7-2 16,6-2-3,8-3 5,8-2-3,2-2 7,6-5 0,13-1 9,6-3 6,2-4 15,1 0 6,-3-2-9,-3 0-6,-3 0-15,-4-10 7,-5-4-3,-5-3-5,-5-3-1,0-4 7,-17-2-11,-6-2 0,-1 2 2,-1 2-4,1 2-1,4 4-5,0 1-49,2 2-43,-1 2-38,1 3-217,3 1-348</inkml:trace>
  <inkml:trace contextRef="#ctx0" brushRef="#br0" timeOffset="40389.7013">6654 985 706,'0'0'149,"0"0"-112,0 0 100,0 0-43,0 0-21,0 0 18,-6-54-6,22 43-34,6 3-30,4 3 9,2 5 1,1 0-6,-3 7-8,-7 9-7,-3 0-5,-9 3-5,-7 1-1,-3 1-11,-22 0-12,-9 0 1,-2-3 9,-1-4 11,6-3 2,10-5 1,6-2 0,10-1 2,5-3 10,0 0 53,13 0 2,24 0-19,20-6-34,25-2-14,20-5-13,17-5-185,1-8-510</inkml:trace>
  <inkml:trace contextRef="#ctx0" brushRef="#br0" timeOffset="51978.8713">2496 4339 1220,'0'0'340,"0"0"-340,0 0-16,0 0 16,14 68 26,-10-31-2,-4 2-7,0 1-17,-3-4-1,-5-5-51,-1-7-87,1-10-145,5-8-236</inkml:trace>
  <inkml:trace contextRef="#ctx0" brushRef="#br0" timeOffset="52159.6736">2488 4347 1026,'0'0'374,"0"0"-359,0 0 49,0 0 33,0 0-67,66 0-15,-34 33 11,2 8-4,-2-2-15,-3-3-3,-3-5-4,-4-5-21,-2-8-74,-1-9-153,1-9-244</inkml:trace>
  <inkml:trace contextRef="#ctx0" brushRef="#br0" timeOffset="52355.2519">2821 4216 1327,'0'0'103,"0"0"-86,0 0 116,0 0-62,0 0-56,0 0-11,-3 85 17,3-30-1,0-2-14,0-4-6,0-4-11,0-7-66,4-7-91,6-12-167,5-11-275</inkml:trace>
  <inkml:trace contextRef="#ctx0" brushRef="#br0" timeOffset="52637.6124">3041 4375 1284,'0'0'111,"0"0"-109,0 0 65,0 0-49,0 0-15,-23 74-3,12-24 3,6-2-3,5-8-6,0-8-26,7-10 1,9-9 18,0-9 13,4-4 20,-1-11 33,3-12 23,-3-9 3,-5-4-20,-8-4-11,-4-1-23,-2 1-21,-6 7-4,-6 9-14,-6 12-34,2 12-42,0 5-99,4 18-152,10 8-267</inkml:trace>
  <inkml:trace contextRef="#ctx0" brushRef="#br0" timeOffset="53237.8083">3457 4451 1488,'0'0'13,"0"0"-13,0 0 104,0 0-82,0 0-22,-77-20-7,43 57 2,0 8-16,6 2-8,15-4-5,9-5-3,4-7-6,4-9-11,14-9 14,5-13 11,4 0 29,0-21 12,-2-11 19,-1-9 10,-3-9-4,0-9-7,-4-4 6,-4 3-16,-6 8-11,-3 14 12,-4 17 6,0 11-8,0 10-19,0 10-14,-6 22-33,-4 20 29,3 9-6,3 4-29,4-5 3,7-12 12,13-10-3,5-13 17,9-11 24,5-13 0,0-1 15,-3-13 60,-4-12-44,-7-3-5,-9-5 6,-9-2-1,-7 3-8,0 4-14,-14 8-9,-1 12-8,-2 8-18,-3 7-13,2 18-5,6 8 6,6-2 8,6-4 22,4-4 8,16-8 0,6-7 18,5-5 18,0-3 3,-3 0-13,-2-3-9,-4-5-13,-1 0-4,-7 2-98,-5 0-198,-5 3-435</inkml:trace>
  <inkml:trace contextRef="#ctx0" brushRef="#br0" timeOffset="53832.0916">3979 4572 1013,'0'0'77,"76"-76"-52,-42 43 174,-10 8-86,-10 11-56,-10 8-23,-4 3-24,-10 3-10,-17 8-40,-9 19 14,-2 12 13,6 9-2,9-1 2,14-4 13,9-8 0,0-7 14,13-4 23,4-7 14,-2 0-2,-6-5-22,-2 2-3,-7 1-19,0 4-5,-21 1-36,-14 0-59,-9-3-97,-4-5-232</inkml:trace>
  <inkml:trace contextRef="#ctx0" brushRef="#br0" timeOffset="54117.6799">2811 5072 629,'0'0'441,"0"0"-389,0 0 179,0 0-54,96 30-51,-16-18-47,17-5-23,10-4-41,3-3-1,1 0-14,0 0-29,-1-12-55,-3-5-144,-3-3-155,-8-5-370</inkml:trace>
  <inkml:trace contextRef="#ctx0" brushRef="#br0" timeOffset="54305.1995">4401 4674 1553,'0'0'104,"0"0"-100,0 0 29,0 0-11,0 0-22,0 0-33,1 42-66,-1-15-191,0-2-279</inkml:trace>
  <inkml:trace contextRef="#ctx0" brushRef="#br0" timeOffset="54440.0053">4288 5008 762,'0'0'809,"0"0"-755,0 0-14,0 0 50,0 0-90,0 0-15,55-9-75,-39 7-229,2-2-409</inkml:trace>
  <inkml:trace contextRef="#ctx0" brushRef="#br0" timeOffset="54633.0723">4534 4901 1088,'0'0'338,"0"0"-314,0 0 87,0 0 32,0 0-81,0 0-26,56 0-29,-1 0-7,11 0-100,0-3-396</inkml:trace>
  <inkml:trace contextRef="#ctx0" brushRef="#br1" timeOffset="64475.5337">5402 3875 450,'0'0'10,"0"0"0,0 0 28,0 0-34,0 0 24,0 0 48,22-40-33,-18 37-7,1-1-7,-1 2 10,0 0 2,2-1-26,3 1-8,2-3-7,4 0 3,2-1-3,4-1 1,0-1-1,1 0 0,1-1 1,1-1 1,-1-1-1,-1 1 0,2-1 2,0 1 1,1 1-4,2 0 2,0 0-1,1 1-1,0 1 0,-3-2-2,2 1 1,-4 0-1,4-1-2,1 1 2,1-2 2,2 1 0,3-1-5,3-1 4,-1 1-1,1-3-8,-2 3-5,-1-1 7,0 1 2,0 0 5,0-1 0,0 1 1,0 1 0,2-1 2,-1 1-1,1-1-1,2 1 0,-1 1 0,-2 0 0,-3 1-2,-4 2-4,-2 0-1,-1 0 2,0 0-1,2 0-14,3-1-1,-1 2 10,2 0 10,-2 1 1,0 1-2,-2 1 2,-1 1-1,1 0-1,-2 0 0,2 0 1,1 0-1,-1-1-1,3-2-4,-1 0-1,-2-1 4,0 1-15,-1 0 2,5 0 5,1-1-6,2-2 6,1 1-1,1-1 13,-1 2 1,0-2 0,0 0-1,2 4 0,-2-3-9,2 1-4,-1 1-8,-2-1-2,4 0 14,-1 1 9,2-3 1,4 1-1,1-1-3,5 1-7,-1 1 10,-2 0 1,-1 0-1,-6 0 17,-2 2-5,2 1 4,1 1-15,6-1-1,2 0-24,4-2-7,0-2 17,-1 0 14,0 1 8,-3 1 10,0 0 13,-4 0-19,-1 1-11,-2 1 2,2 1-6,1 0-7,1 0-15,0 0 18,3 0 6,-3-2-3,1 0 4,-1-1 3,-1 0 10,2 1 0,1 1-13,1-1 0,-2 0 0,1 0-13,-1 2 2,0 0 5,1 0 6,-2 0 0,-3 0 0,1 0 2,-2 0 1,0 0 0,4 0-3,2 0-3,1 0-11,1 0 5,1 0 8,0-2-8,0 1 9,0-1 2,0 1 1,0 0 0,0-1-3,2 2 0,-2 0-8,0-1 3,0 1 4,0 0 1,-3 0 1,1 0 14,1 0-10,-1 1 6,4 2 17,-4 1-24,-4-2-1,-5 3 3,-6-3 3,-4 3 2,1 2 1,-2-1-8,1 1 2,2 3-5,0-2 1,0 2-2,-3-1 1,-1-2 0,-6-1 2,-1-1 4,-2 2 17,0 0-7,-1 1-4,0 1 5,-1 1-12,-2 2-4,-4 1 2,-5 2 7,-5 0-8,0 4 2,-2-1 11,-11 5-5,0-1-8,-3 1 0,1 1 1,0-2 1,-1-2 2,-4-1 8,1-4-2,-4 2-3,-1-1 0,-2-1-3,0 0 6,1 0-11,1-1-1,0-1-1,-4 0 2,-6 2 1,-7-1 0,-14 0 2,-12-2 9,-6 1 16,2 2 1,5-2-20,11 1-10,3-1-1,1-1 0,-5-3 0,-7-2 2,-11-2 1,-12-1 0,-12-1 8,-11 5-1,-5 2 22,8 6 20,5 4-41,15 1-11,12 2-3,9-2-26,8-3-4,2-2 12,0-4 10,-4-2 7,-4-3 4,-10 0 2,-11-3 1,-10 2 34,-6 2 23,2 1-18,10 3-2,12 2-22,8-1-13,11 1-5,2-1 0,-3 0-2,-3 0 2,-8-1-2,-9 1 2,-8 1 5,-3 1-5,0-2 3,6-1 7,9 3 12,3-4-10,4 0-10,2-2 2,-2 0-4,-2-2-6,-3 0 0,-3-1-6,-1-3 10,-1-3-3,9 2-1,6-2 6,10 0 0,4 0-1,2 0 1,-1-5 0,-2 1 0,-5 1-11,-5 1-8,-2 1 5,-1 0 11,4-2-1,7-5 2,5-1 2,8-4-1,1-2 3,2 3 0,0 0 5,-1 2 2,0-1-6,1 2 0,4 1-2,3 0 13,5-1 6,1 0-10,2-2 4,-2 0-7,-3 2-3,-2 0-4,-3 3-2,-2 1 2,1-1 0,3 3 1,-1-5 0,1 1 2,3-2 0,-2 0-1,2 0 3,0 1-2,4-1 0,-3-1 8,1 1-7,-1 0-2,0-1 6,1 0 30,4 0-10,-1 0 4,2 1 5,2 0-16,0 2-11,0 0-3,5 1 1,0-1-3,-1 1-3,5-2-2,1 5 0,1-2-7,5-4-12,0-1-66,11-6-118,15-4-338</inkml:trace>
  <inkml:trace contextRef="#ctx0" brushRef="#br1" timeOffset="66859.1293">7752 4468 694,'0'0'142,"0"0"-132,0 0 57,0 0 26,0 0-12,0 0 5,0 0-15,2-32-10,-2 32-13,0 0-23,0 4-12,0 12-6,6 6 11,1 4 14,1 0-4,0-2-8,1-2-16,-2-1 5,0-3-9,0-3 2,0-4-2,-2-2 2,-1-3-1,-2-4-1,2-2 1,2 0 1,1-8 8,1-6 1,2-8-9,-3-4 10,-1-3 2,-2-5 3,1-3 1,2-1-3,0 4 12,0 5-12,0 5-2,-2 8-5,1 4-6,-1 3-2,-2 5-3,0 0-15,-2 2-80,-1 2-54,0 2-229,-4 7-484</inkml:trace>
  <inkml:trace contextRef="#ctx0" brushRef="#br1" timeOffset="67626.5777">8084 4577 650,'0'0'304,"0"0"-123,0 0 69,0 0-116,0 0-41,0 0-36,48-54-23,-25 46-22,4-1-9,3 4-3,-2 3-4,-4 2-54,-4 0-112,-9 0-160,-8 3-182</inkml:trace>
  <inkml:trace contextRef="#ctx0" brushRef="#br1" timeOffset="67796.4637">8084 4658 1013,'0'0'157,"0"0"-151,0 0 39,0 0 24,64 0-28,-40 0-25,2-2-16,1-2-35,5-1-93,2-6-99,-2-3-93</inkml:trace>
  <inkml:trace contextRef="#ctx0" brushRef="#br1" timeOffset="68095.5049">8495 4471 960,'0'0'55,"0"0"17,0 0 78,0 0-32,0 0-68,0 0-46,-4 19-3,-1 10 3,3 2 5,2-1 0,0-5-1,12-3-2,6-6-3,7-5 0,2-6 5,3-5-1,0 0 2,-6-14 9,-3-7 8,-7-4 15,-5-3-7,-7-3-13,-2 2 16,-2 3-13,-10 4-10,-2 8-13,1 5-2,-1 4 0,-4 5-36,-4 3-102,-8 9-147,-2 3-321</inkml:trace>
  <inkml:trace contextRef="#ctx0" brushRef="#br1" timeOffset="71402.535">6814 1730 263,'0'0'277,"0"0"-272,0 0 2,0 0 57,0 0 5,0 0 3,-34-8-1,29 6-11,-2-2-24,-1 2-3,-2-1-5,1 0-11,0 1-7,-2 0-4,-1-1 5,1-2 6,-7 1 3,0 0-8,-5-1-1,-3 1-5,-3 1-3,-1 0 3,-1 0 3,4 0-8,-1-1 2,1-1-2,-1 0 0,-1-1 1,-5 1 5,0 0-6,-5 1 4,-2 0 3,-2 3-2,-2-1 0,-1 2 2,0 0-7,3 0 3,2 0-4,-2 0 1,0 0 0,-1 0 0,3 0-1,-2 3 1,0 4-2,-3 0 1,3 1 0,-3-1 2,1 1-1,5-1-1,3 1 0,3-1 0,4 0 0,0 1 3,5 0-3,-2 2-1,-3-1 1,1 2 0,-3-1 0,3 1 0,5-1 1,3 3-1,4-4 0,3 0 0,3 1 1,4 0-1,-4-1 0,2 3-1,0-1 1,0 0 1,2-2-1,2 1-1,3-1-3,2 1 3,0-1 1,0 3 6,0-1-3,0 1 1,0-1 0,7 0-4,4-1 3,5 0 6,5-1-6,7-2 1,2 0-2,0-1 3,4-2-4,-4 1-1,0 1 1,0-1-1,1 1 1,1-1 3,4 0-1,1-1-2,3 1 0,-1-3-1,0 1 1,-3 0-1,1-3 2,-3 0-1,-2 0 0,0 0 4,0 0 0,1 0-2,-1 0-2,0 0 1,-3 0 2,-1 0-3,0-2 1,-1 0-2,1 0 0,1 0 1,1 0 1,1 2-2,-3-3 0,-1 2 0,0 0-1,-5-1 1,-2 0 0,-1 0 0,0-1 0,3 0-2,1-1 2,2-2 0,2 3-1,-3-1 1,-4-1 1,0 1 0,-4 1 0,1-1 0,0-1-1,1 1 0,1-4-1,-1 3 2,-2 0 0,0 0 0,-3 1 0,-1 0 0,-3-1 1,1 2-1,-2 0 3,2-3-1,0 1-2,2 0 0,1 0 0,-1 1 2,-3 0-3,2 1 0,-6 0 0,0 3 2,-1-2 1,-1-1 1,3-2 0,-1 0-3,4 1-1,-2 0 1,3-1-1,-4 2 0,2 0 1,-2-1 0,-2 2 2,-2 1 6,0-3 7,1 1-5,1-3-4,1 1-3,-1 1 1,3-3 3,-2 1-2,0-2-3,-1 1 3,1 1-3,-1 0 2,-2-1 4,1 1 2,-3 1-1,0 0 2,0-1 4,0 2-2,0 0-4,0-1-6,0-3 0,0 2-2,-3 1 0,1-1 2,-2 0-4,-1 1 1,0-2 3,-1 1-3,1 1-1,0 1-3,-1 1-19,-5-1-98,-4 2-101,-3-2-241</inkml:trace>
  <inkml:trace contextRef="#ctx0" brushRef="#br1" timeOffset="74111.2565">11069 1360 540,'0'0'132,"0"0"-119,0 0 1,0 0 54,0 0-33,0 0-27,0-23-2,0 22-4,0 1 1,0-1 5,-1 1 14,0-2 9,-3 0 0,-1-1-6,-2 1-3,-4 0-4,-3 0-6,-2 0-4,-4 1 2,-1-1-2,-4 1-2,-5 1 5,-3 0-4,-4 0 6,-4 0 8,-4 0 2,-3-1 7,-4 1-4,-3-1-1,-4 1 0,-3 0-6,3 0-9,-2 0 1,4 0 0,2 2 3,1 1-1,-1 0 4,2 0-4,-3 0-5,-4 2 3,-3-2-6,2 0-1,2 2 1,5-3-1,3 1-2,3 0 0,0-1 0,5 2 0,-1-2 2,2 0-4,-2 2 3,-3-2-3,-4 3 0,-1 1 0,4 0 0,5 0 0,7-1 1,5 0-1,4-1 2,1 1-1,-1-1-1,-4 2 0,-3-1 1,-2 1-1,0-1 0,4-1 0,4 1-1,5 0 1,-1-1 0,1 0-1,-4 1 1,-1 1 0,-1 2 0,0-2-1,1 2-2,-3 1 3,0-2 1,1 3-1,1-1 0,5-1 0,3 1 1,3-1-1,1 0 0,-1 0 0,0-1 0,0 2 0,-1-1 0,0 1 0,2-2 0,2 0 1,-2 1-1,0 1 0,-2 0 0,-1 3 4,-1-1-4,3 2 0,0-2 0,2-1 1,2 1-2,3-1 0,3 0 1,4 1 1,-1 2-1,-1 2 2,1 1-2,-3 1 3,1 2-2,-1 1 0,-1-2-1,7 0 0,0-3 0,2-1-4,0-1 4,0-1 4,8 0 0,0 0 0,3 0-3,-2 0 3,4-1-4,1 0 0,2 0 0,-1 0 2,0-1 0,1-2-1,2 0 0,5-1 2,2-1-2,2-2 1,3 1 0,4-2-2,-2-1 2,2 0-2,0 1 1,0-1 0,1-1-1,1 3 1,0-2-1,3-1 1,2-1 2,2 0-3,-1 0 1,0 0 1,-1 0-2,1 0 0,-1 0 1,-3 0 0,3 0-1,-4 0 2,-1-1-2,0-2 0,-2 0-1,1-2 1,3 2 0,0 1 2,-1-2-2,1 0 0,-1 2 0,0 0 0,-1 1 0,0 0 0,-3 1 2,0-1-2,-5 1 0,-1 0 0,3-2 2,0 0-2,1 0 0,-1 0 1,4-2 0,3 1-1,1-2 1,6 0-1,0-1 0,0 0 0,0 0-3,-2-2 2,3 1 1,0-2 0,0 1 1,0 1-1,-4-1 2,1 4 1,-1-2-2,0 2 0,1-1 2,-1 1-3,1-1 1,-1 0 0,-1-1 0,-1-1 1,-3 0-1,2-1-1,2-2 0,1 0 0,2-1 5,-2-1-5,1 1-1,-3-1-1,-2-1 2,-3 3-2,-2-2 2,-1 1 0,-3-2 0,2-2 0,0-1 1,1-1-1,-3 2 0,-2-2 0,-6 4 1,-5 1 2,-3 0 1,-4 3 4,-2-3 0,0 1 1,-1-2-1,-2-1-3,0 1-3,-2 1 0,-1 1 1,0-3 1,0 2-4,0-2 3,0 0 1,0 1-2,-1-2 1,-3 3 1,1-2 1,-3 4-3,-1-1 4,0 2 1,-4 1-7,-2 1 0,-1 2 2,-3-1-1,-1 1-2,-5 1 2,0-1-1,-4 0 1,0 0-1,0 1 1,-2 0 0,1 1-1,2 1 4,5 1-4,6 0 0,2 1 0,1 0-2,0-2-12,0 0-27,0-2-94,5-1-230</inkml:trace>
  <inkml:trace contextRef="#ctx0" brushRef="#br1" timeOffset="78159.0989">8362 1763 630,'0'0'100,"0"0"-81,0 0 107,0 0-30,0 0-16,0 0-26,0 0-11,2 0-5,-2 0 11,0 0 11,0 0-3,0 0-15,0 0-5,0 0 0,0 0-1,0 0-1,0 0-8,0 0-7,2 0-1,-2 0-8,0 0 0,0 0 4,0 0 6,0 0 2,0 0 4,0 0-3,0 0 4,0-1-3,0 1-5,0 0-3,1-1-4,-1 1-5,0 0-8,0 0 0,0 0-12,0 0-41,-1-1-74,-5-8-133,6-4-428</inkml:trace>
  <inkml:trace contextRef="#ctx0" brushRef="#br1" timeOffset="78863.5602">9748 1701 1190,'0'0'250,"0"0"-230,0 0 33,0 0 39,0 0-38,0 0-21,0 0-13,0 0-9,-1 0-5,-1 0 6,-1 0 1,2 0 2,0 0 2,1 0-2,0 0 2,0 0-9,0 0-8,0 0 0,0 0-14,0 0-28,0 2-85,-1 0-92,1-2-248</inkml:trace>
  <inkml:trace contextRef="#ctx0" brushRef="#br1" timeOffset="79463.4456">10954 1653 1352,'0'0'103,"0"0"-81,0 0 79,0 0-13,0 0-40,0 0-28,0 0-15,0 0-2,0 0-3,0 0-3,0 0-10,0 0-26,0 0-40,1 0-67,14-6-240</inkml:trace>
  <inkml:trace contextRef="#ctx0" brushRef="#br1" timeOffset="82794.163">6543 1787 1007,'0'0'183,"0"0"-157,0 0 38,0 0 37,0 0-46,0 0-19,0 0-16,0-8-16,0 8-4,0 0-35,0 0-78,0 8-123,-7 1-88,-1-2-190</inkml:trace>
  <inkml:trace contextRef="#ctx0" brushRef="#br1" timeOffset="83184.2838">5367 2028 821,'0'0'451,"0"0"-420,0 0-12,0 0 61,0 0-47,0 0-18,0-6-15,-5 6-13,3 0-107,-4 4-64,-1 1-95,4-3-281</inkml:trace>
  <inkml:trace contextRef="#ctx0" brushRef="#br1" timeOffset="92379.0491">4281 1517 231,'0'0'197,"0"0"-38,0 0-14,-36-64 14,26 55-31,3 1 10,1 1 30,4 2-47,2 2-6,0 2-30,0 1-34,2 0-30,10 11-14,3 11-4,6 7 12,-3 4-6,0-1-6,-4 3-1,0-3 0,-1-3-2,-4-3 0,3-6 0,-4-8 0,-1-6-1,0-5-2,-2-1 3,6-5 7,3-18 3,4-10-4,3-11-1,-3-6 8,-2-3-4,-1 4 2,0 3 6,0 7-2,-1 2-14,0 12 1,0 6-2,1 9-6,1 10-31,2 7-62,2 21-178,-7 8-182</inkml:trace>
  <inkml:trace contextRef="#ctx0" brushRef="#br1" timeOffset="92878.5702">4679 1781 1284,'0'0'15,"0"0"8,0 0 84,0 0-40,0 0-61,0 0-6,-58-5-2,34 31 0,6 6 1,2 1-3,12-3 1,4-3-5,0-8-15,2-5 9,12-8 2,2-6 12,4 0 2,1-10 5,0-9 4,-4-9 8,1-5 4,-6-3 3,1 1 12,-5 5-1,-4 8-9,-2 10 4,-2 7-4,0 5-7,0 0-21,0 5-5,0 11 1,0 5 4,0 5 0,0 3 0,0-2 2,9-3 2,5-4-3,4-5-1,5-5-1,9-4-4,12-6-17,7-4-116,0-17-139,-1-8-462</inkml:trace>
  <inkml:trace contextRef="#ctx0" brushRef="#br1" timeOffset="93764.8275">10302 617 1414,'0'0'59,"0"0"-56,0 0 24,0 0 24,0 0-27,0 0-19,26 34 9,-15 2 7,-1 0-10,0 1 0,-2-3-3,1-6-8,2-3 0,1-7 6,2-7-2,1-4 0,-1-7 2,1 0 1,1-9 4,-2-13 7,1-8-3,-4-7-2,-3-4 5,-2-3-8,-3 2-2,1-2-5,-3 8 0,-1 7-2,0 11-1,0 10 1,0 5-3,0 3-16,0 12-70,0 14-83,0 9-28,0 4-119,0-2-252</inkml:trace>
  <inkml:trace contextRef="#ctx0" brushRef="#br1" timeOffset="94215.2152">10633 836 1291,'0'0'115,"0"0"-108,0 0 40,0 0-10,0 0-32,0 0 0,-1 54 9,-3-18-5,2 1-8,2-2 0,0-2-1,0-6-2,0-8-14,0-6-1,2-6 8,3-6 9,-1-1 6,3-6 9,0-11-8,0-6 0,1-2 10,0 0 2,-1 5 7,1 5 7,-1 8-7,0 4-7,4 3-6,2 1-10,6 13-2,2 6 2,-3 2 6,-6 0-6,-6 0-3,-6-1 0,0-3-4,-6-4 4,-12 0 5,-5-7-4,-3-1 1,-1-6-2,-1 0-8,4 0-7,3 0-49,5-9-64,8-3-201</inkml:trace>
  <inkml:trace contextRef="#ctx0" brushRef="#br1" timeOffset="108984.0015">2229 5956 293,'0'0'438,"0"0"-415,0 0 97,0 0 117,0 0-20,0 0-84,0 0-11,-21 52-24,16-18-33,1 2-31,0 3-14,-2-1-17,-2 2-3,-1-2-31,-5-2-72,0-9-167,3-12-303</inkml:trace>
  <inkml:trace contextRef="#ctx0" brushRef="#br1" timeOffset="109181.1981">2169 5953 281,'0'0'1142,"0"0"-1117,0 0-2,0 0 67,0 0-47,73 55 34,-48-14-17,1 1-33,-2-2-18,1-7-6,1-1-3,1-8-4,-2-4-38,0-8-56,-1-8-91,-5-4-106,0-15-257</inkml:trace>
  <inkml:trace contextRef="#ctx0" brushRef="#br1" timeOffset="109359.8327">2545 5906 214,'0'0'973,"0"-73"-864,0 54 26,0 11 60,0 8-88,0 0-60,4 15-27,6 21-17,0 13 9,-2 9 13,-6 2-20,-2 0-5,0-6-7,-3-3-55,1-10-90,2-13-167,0-15-315</inkml:trace>
  <inkml:trace contextRef="#ctx0" brushRef="#br1" timeOffset="109641.7315">2768 5988 1118,'0'0'223,"0"0"-212,0 0 63,0 0-64,-18 62-4,9-11 6,6 1-10,3-5-1,7-10-2,11-10-3,2-11 4,4-11 2,-2-5 11,3-11 35,0-16 43,-7-8 0,-4-6-42,-7-4 6,-7 3-24,-5 5-18,-17 9-13,-3 9-19,-5 11-6,7 8-16,3 10-77,8 15-78,10 8-138,2 0-215</inkml:trace>
  <inkml:trace contextRef="#ctx0" brushRef="#br1" timeOffset="110192.7103">3175 6128 1336,'0'0'116,"0"0"-109,0 0 129,0 0-95,0 0-41,-68 21-2,45 12-12,7 3 9,11 2-37,5-5-13,4-7 6,15-7-20,4-11 0,5-8 43,2-7 26,1-22 21,-4-9 22,-4-12 9,-5-8 10,-7-3 0,-6-2-23,-5 4-15,0 6-12,-6 15-3,-1 16 9,2 13-11,2 9-7,-1 17-18,-3 23-24,0 12 39,3 13-35,4 2-4,0-4 8,14-4 13,10-13 9,4-15 0,4-12 4,2-14 6,4-5 2,-1-11 17,-2-16 9,-4-7 0,-6-5 4,-11-1-3,-8 3 13,-6 7-18,0 9-13,-9 12-9,-6 9-9,1 0-11,0 24 9,7 9 7,5 3 0,2 0 0,14-6 0,13-8-1,9-9-2,6-10-13,3-3-60,0-4-141,-10-11-248</inkml:trace>
  <inkml:trace contextRef="#ctx0" brushRef="#br1" timeOffset="110603.4685">4028 6178 1286,'0'0'65,"0"0"21,0 0 34,0 0-74,44-54-18,-24 34-5,-2-4-10,3-1-1,-5 2-4,-5 4 9,-6 8 3,-3 8 0,-2 1-1,0 2-17,0 10-2,0 16-6,0 12 6,0 7 2,0 1 3,0-4-4,0-4 0,2-3-2,0-6-7,3-3-84,-2-4-123,-3-5-119,0-4-480</inkml:trace>
  <inkml:trace contextRef="#ctx0" brushRef="#br1" timeOffset="110775.2203">4003 6445 1511,'0'0'147,"0"0"-137,80-18 84,-39 18-43,5 0-42,6 0-6,-2 0-3,-2 0-52,-9 0-59,-10 0-70,-6-1-148,-9-10-516</inkml:trace>
  <inkml:trace contextRef="#ctx0" brushRef="#br1" timeOffset="111060.8072">2654 6742 1390,'0'0'379,"0"0"-377,0 0 22,0 0 57,114 0-42,-27 0-8,17 4-2,5-2-21,5 2 0,2-4-8,2 0-2,9-8-65,1-8-42,7-6-75,-7 1-215,-9 0-390</inkml:trace>
  <inkml:trace contextRef="#ctx0" brushRef="#br1" timeOffset="111325.0747">4789 6327 1512,'0'0'252,"0"0"-243,0 0 50,0 0 38,0 0-70,0 0-24,0-10-3,0 14-29,0 8-70,2 3-25,0 0-260,-1-2-493</inkml:trace>
  <inkml:trace contextRef="#ctx0" brushRef="#br1" timeOffset="111485.526">4728 6585 1665,'0'0'53,"0"0"-4,0 0 29,0 0-52,0 0-26,0 0-7,33 11-36,-30-8-64,1-3-140,5-3-216</inkml:trace>
  <inkml:trace contextRef="#ctx0" brushRef="#br1" timeOffset="111722.7095">4946 6537 417,'0'0'1272,"0"0"-1246,0 0 43,0 0 31,0 0-56,0 0-21,68-7-11,-34 7-7,7 2-5,6-2-28,2 0-61,-1-10-81,-5-10-563</inkml:trace>
  <inkml:trace contextRef="#ctx0" brushRef="#br1" timeOffset="119196.0375">6316 6160 672,'0'0'97,"0"0"16,0 0 81,0 0-73,0 0-12,0 0 5,0 0-49,0 0-29,-5-34-6,5 34-14,0 9-15,11 18 4,6 6-1,3 6 22,3 0-16,-3-3 6,0-3-9,-6-2-4,0-4 0,-4-4 0,-4-5-2,-2-6 1,0-6-2,-1-2 2,-3-2 1,0-2 9,2 0 20,-2 0 5,1-10-12,0-1-18,2-4-6,-1-1 3,0-1-1,3-6-1,2-4 4,2-5 4,5-7 6,2-3 1,-1 2 2,0 4 8,-4 10-2,-3 6-9,-3 8-5,-4 4-10,-1 5-1,0 3-29,0 0-43,0 0-59,-10 11-183,-1 4-395</inkml:trace>
  <inkml:trace contextRef="#ctx0" brushRef="#br1" timeOffset="119910.2538">6805 6496 830,'0'0'66,"0"0"-16,0 0 78,0 0-2,0 0-57,0 0-16,7-45-13,-7 36-11,-2-1 6,-3-1 1,0 2 0,-1 0-8,-2 2-12,0 1-2,-2 4-9,1 2-1,-4 0-4,1 12-3,-3 12-2,-2 9 4,2 4 1,2-1-3,3 0 3,7-8-2,3-6-3,0-5-10,8-5-8,5-5 8,3-5 15,2-2 0,1-2 3,3-11 3,-1-3 3,-3-5-3,-2-2 0,-3-1 2,-5 1-1,-4 2 5,-2 2 5,-2 3 0,0 5-1,0 4-8,0 2 4,0 5 1,0 0-5,0 4-8,0 13-7,2 7 7,4 4 0,-3-1 2,4-1-2,-3-2 0,1-6 0,0-4-3,4-6-22,6-6-28,6-2-17,6-6-72,-1-12-219,-3-4-549</inkml:trace>
  <inkml:trace contextRef="#ctx0" brushRef="#br1" timeOffset="125106.6744">5349 1391 45,'0'0'397,"0"0"-332,0 0 3,0 0 12,0 0-3,0 0-26,0 0 6,0-9 16,0 9-1,0-1 5,0 1-6,0-1 13,0 1 15,0-1-30,0 1-19,0 0-11,0 0-13,0 0-14,0 0-7,0 0-5,0 12 1,-9 5-1,-5 1 1,2 4 1,-2-3 7,3 1-8,2-3 3,3-2 0,3-4-1,0-1-2,2-3 0,1-1 1,0-2 0,0-1 0,0-2-2,0-1 1,0 0-1,0 0 0,0 0 3,0 0-1,0 0 0,0 0 0,0 0 1,0 0 0,0 0-3,0 0 6,0-1-2,0-8 0,2-2-2,7-4-2,0 0 0,2 0 2,-3 2-2,-1 0 0,-1 1 4,1 0-1,0 1 0,0-2-1,-1 2-1,-1 1-1,1 1 0,-3 2 3,1 3 2,-4 0 1,3 1 4,-3 0-3,0 2-1,1 0 2,-1 1 0,0 0 1,0 0 2,0 0-1,0 0 0,0 0-3,0 0-2,0 0-3,0 0 1,0 0-2,0 0 0,0 0 1,0 0 2,0 0 3,1 0 0,1 0 0,3 0 3,4 0 2,7 5 2,5 2 4,4 2 0,4 0-1,2 1 2,-3 0 1,-3-1-4,-5-1-1,-6-1-5,-5-1-2,-2-3-5,-3-1-3,-3-2 1,-1 0-1,0 0 0,0 0-1,0 0 1,0 0-3,0 0-11,0 0-11,0 0-16,0 0-11,-1 0-57,-1-8-212,2-1-516</inkml:trace>
  <inkml:trace contextRef="#ctx0" brushRef="#br1" timeOffset="126239.5191">6034 1731 19,'0'0'345,"0"0"-300,0 0 46,0 0 2,0 0-30,0 0 21,-8-2-22,8 2 2,0 0-8,0 0 18,0-1-1,0 1-8,0 0 9,0 0 9,0 0-13,0 0-16,0 0-4,5 0-7,5 3 4,5 5 1,2 2-10,0-1-6,4-1-9,-4-1-2,2-1-7,-1 2 0,-2-1-5,0-1-1,-2-2-1,-5-1-5,-2 0 3,-5-1-2,1-1 0,-2-1-3,-1 0 2,0 0 0,0 0 0,0 0 2,0 0-1,0 0 2,0 0-1,0 0-2,0 0-1,0 0 0,0 0 0,0 0-1,0 0 2,0 0 2,0 0 1,0 0 1,0 0 0,0 0 0,0 0-2,0 0-4,-4 4 0,-2 6 0,-4 3 8,-4 5 5,-1 2-2,1-2 5,0 0-1,3-2 1,1-2-9,0-3 2,3 0-7,0-5-2,2 1 0,1-4 0,2-1-2,1-1 2,1 0-30,0-1-42,0 0-53,0-9-238</inkml:trace>
  <inkml:trace contextRef="#ctx0" brushRef="#br1" timeOffset="127403.1125">5462 2335 555,'0'0'139,"0"0"-111,0 0 116,0 0-71,0 0-19,0 0 17,-18-17 15,18 17 43,0-1-15,0-1-20,0 2 5,0 0-13,0-2-29,0 2-16,0 0-9,2 0-11,-1 0-7,3 0-6,3 4-6,2 7 1,6-1 3,-1 3 5,-1-2-3,0-1-1,-2 0-1,0-3 2,-4 0-3,2-1 0,-4-1 1,-1-3-1,-1 0-1,0-1 0,-3 0-1,0-1-3,1 0 3,-1 0-1,0 0 0,0 0 2,0 0 6,0 0 5,2 0 0,-2 0 3,1 0-2,0 0 0,1 0-1,3-6-12,2-2-3,2-2 0,7-4 0,-1 0 0,2 1 0,-3 0 0,-3 4 0,-2 1 0,-4 3 0,-1 1 0,-3 2 0,0 1 0,-1 0 0,0 1 0,0 0 0,1 0 0,-1 0 0,0 0 0,0 0 0,0 0-37,4-2-20,1-1-16,-1 0 20,1 1 15,-3 0 7,1 2 4,-2-1 18,0 0 8,-1 0 0,2 1 2,-2-1 4,0 1 11,2 0-1,-1 0-1,-1 0-3,1 0-3,-1 0-2,0 0-6,0 0-2,0 0-27,3 0-76,1 0-251,3-7-493</inkml:trace>
  <inkml:trace contextRef="#ctx0" brushRef="#br1" timeOffset="136609.1891">7120 6227 601,'0'0'125,"0"0"-98,0 0 144,0 0-47,0 0-19,0 0 15,0 0-22,0 0-19,-26-7 12,26 5-35,0 2 24,14 0-30,6-1-15,8-1-8,6 0-1,2-2-12,-7 0-10,-5-1-4,-6 2-18,-5 3-41,-6 0-113,-3 0-130,-1 0-159</inkml:trace>
  <inkml:trace contextRef="#ctx0" brushRef="#br1" timeOffset="137022.227">7474 5942 1337,'0'0'64,"0"0"-46,0 0 139,0 0-102,0 0-38,0 0 1,26 86 24,-16-40-16,1 0-4,1 0-9,0-5 2,1-4-8,-2-8-4,3-6 3,-3-8-5,2-3 0,-3-6 4,0-3-4,-2-3 4,0 0 6,1-7 8,0-12-3,2-8-1,-2-10-6,3-5-2,1-3 4,2 1 7,0 7-1,1 6 1,-1 7 1,-3 7-10,-3 5-1,-3 4-8,-3 5-1,-1 3-20,0 0-53,4 0-48,2 11-218,2 3-422</inkml:trace>
  <inkml:trace contextRef="#ctx0" brushRef="#br1" timeOffset="137470.5164">7914 6175 762,'0'0'834,"0"0"-807,0 0-7,0 0 36,0 0-43,-6 67 27,-1-27-8,1 1-22,1 1 6,1-2-15,0-3-1,3-7 1,0-7-1,1-8-1,0-8-3,0-4-1,0-3-2,0 0 7,0 0 0,6-11 4,5-3-2,3-2-2,3 2 0,3 0 0,2 1 5,-1 6-5,2 5 6,1 2 0,-1 1-3,-2 11 0,-1 4-1,-7 2-2,-6 0 2,-6 0-2,-1 0 0,-5-3-3,-18 1 2,-9-3 0,-4-4 0,-2-2 0,4-5-11,4-2-8,7 0-36,4-4-101,6-8-172,6-2-569</inkml:trace>
  <inkml:trace contextRef="#ctx0" brushRef="#br1" timeOffset="138206.2831">6587 6940 535,'0'0'26,"0"0"109,0 0 37,0 0-68,0 0 30,0 0 6,-3 0-3,40 0-54,22-4 16,21-2-13,17 0-10,15-3-24,6 0-9,4-2 5,0 0-13,-7 0-9,-5-1-4,-13 4-6,-16 1-2,-18 4-7,-17 3-2,-15 0-3,-12 0-2,-8 0 0,-8 0-1,-3 0-17,0 0-5,0 0-11,0 0-9,-1-1-12,-8-2-22,-4 0-103,-6 3-102,-8 0-149</inkml:trace>
  <inkml:trace contextRef="#ctx0" brushRef="#br1" timeOffset="138841.8511">7292 7150 669,'0'0'149,"0"0"-47,0 0 75,0 0-21,0 0-23,0 0-19,-6-15-20,14 9-34,10-2-21,5 2-7,7 0 0,0 6-5,-1 0-5,-7 0-10,-5 8-8,-6 6-4,-6 4 0,-5 4-2,-7 0-5,-16 5 0,-7 2-4,-8-2-1,1-1-6,1-4-1,4-4 3,7-4 8,4-6 8,11-4 1,2-3 2,4-1 3,4 0 19,0 0 14,0 0-8,0 0-4,0 0-1,0 0-6,2 0-4,8 0-4,3 0-5,7 0 7,5 0 3,3 0 6,3-2-2,4-1-5,-4 0-5,-3 0-6,-6 0-4,-5 1-1,-1 0-8,1 0-42,6-2-55,5-1-42,5-4-339</inkml:trace>
  <inkml:trace contextRef="#ctx0" brushRef="#br1" timeOffset="140612.5232">8329 6861 601,'0'0'140,"0"0"-54,0 0 96,0 0-53,0 0-25,0 0-14,0 0-16,53-6 8,-26 2-2,4 1-5,5 1-13,2-2-16,5 1-9,-4 0-14,-1 1 2,-8 2-9,-7 0-7,-5 0-3,-9 0-6,-4 0 0,-5 0-2,0 0-24,0 0-11,0 0-30,2 0-75,0 0-73,1 0-143,-3 0-309</inkml:trace>
  <inkml:trace contextRef="#ctx0" brushRef="#br1" timeOffset="141048.0046">8546 6734 383,'0'0'516,"0"0"-462,0 0 153,0 0-15,0 0-74,0 0-9,-5-13-28,5 13-26,0 11-15,5 13 3,6 8 17,1 4 1,-1 3-16,-3-1-15,-3 1-8,-3 0-2,-2-7-9,0-5-11,0-7 0,0-5 0,0-6 0,0-4 0,0-3 0,0-2-25,0 0-17,0 0-26,0 0-4,-1 0 1,-11-3-65,-6-10-114,0-4-165</inkml:trace>
  <inkml:trace contextRef="#ctx0" brushRef="#br1" timeOffset="145014.6976">9320 6523 992,'0'0'127,"0"0"-107,0 0 126,0 0-46,0 0-33,0 0-24,0 0-14,-78-16-6,53 31 3,-3 8-2,0 6-5,2 5 2,4 2-1,4 1-10,8 1-3,6 0 0,4-2 2,0-1 2,12-4-9,1-4 2,2-5 1,2-2-5,1-5 4,5-5 0,1-3 3,4-5-2,-4-2 0,-3 0 0,0-6-1,-8-5 0,-2-3-1,-5-2 2,-4 0-2,-2-1 1,0-1 3,-5 0 3,-9-1-2,-3 1 5,-4 2-8,-3 3-4,-2 5 0,-1 4-1,1 4 0,1 0 0,0 0 0,5 1 0,6 3-1,4 0-2,7-2-19,3-2-23,0 1-69,0 1-100,7-2-90,3 0-147</inkml:trace>
  <inkml:trace contextRef="#ctx0" brushRef="#br1" timeOffset="145670.9457">9641 6837 377,'0'0'72,"0"0"18,0 0 35,0 0-37,0 0-32,0 0-25,-15 0-17,11 0 1,4 1-3,-2 0 6,0-1 6,2 1-6,0 1 5,0-2 5,0 1-1,0-1-10,0 1-8,0-1 0,0 0-6,0 0 6,0 0 0,0 0 12,0 0 1,0 0 4,0 0-8,0 0-9,0 0-6,0 0-3,0 0-20,-3 0-79,3-4-162,0 1-263</inkml:trace>
  <inkml:trace contextRef="#ctx0" brushRef="#br1" timeOffset="148323.4227">9679 6897 771,'0'0'169,"0"0"-119,0 0 130,0 0-38,0 0-55,0 0-22,28-16 1,1 12 4,7-2-14,3 1-15,4 0-14,-2-3-15,0 1-12,-3-1-4,-4 0-50,-7 4-126,-8 2-134,-9 2-342</inkml:trace>
  <inkml:trace contextRef="#ctx0" brushRef="#br1" timeOffset="148733.1359">9863 6748 951,'0'0'120,"0"0"44,0 0 31,0 0-71,0 0-40,0 0-40,-1-9-17,1 26 0,5 6 10,1 5-9,0-1-6,-3 0-9,-1-2-11,-2-1-1,0-3-2,0-4-25,2-1-22,1-3-50,2-1-87,3-6-112,2-4-160</inkml:trace>
  <inkml:trace contextRef="#ctx0" brushRef="#br1" timeOffset="149479.1256">10493 6098 821,'0'0'81,"0"0"61,0 0 58,0 0-58,0 0-58,0 0-27,3 4-23,10 20 31,0 5-4,2 3-31,-3-1-14,-1-2-3,0-2-6,-4-3-1,0-3-4,2-5-1,-3-3 1,-1-6-1,-2-3 2,-1-4 0,0 0 1,-1 0 5,3-1 11,3-14 4,3-8-6,0-5-10,-1-6 9,-1-2-4,-2 0 6,0 2-10,0 6 1,-3 5 1,1 9-5,-3 5-5,0 7-1,-1 2-2,0 0-1,0 0-27,1 0-33,5 8-37,0 4-202,1 6-238</inkml:trace>
  <inkml:trace contextRef="#ctx0" brushRef="#br1" timeOffset="149800.8704">10364 6561 956,'0'0'88,"0"0"18,0 0 110,0 0-93,0 0-18,0 0-9,76 9-21,-31-9-20,5 0-9,3 0-7,-1 0-13,-5-2-16,-6 0-10,-7-2-3,-3 3-45,-7-2-39,-7 3-131,-10 0-277</inkml:trace>
  <inkml:trace contextRef="#ctx0" brushRef="#br1" timeOffset="150332.7367">10544 6840 1082,'0'0'296,"0"0"-272,0 0 21,0 0-15,0 0-26,0 0-2,-7 33-4,2-17 2,1-1-2,3-2 2,1-4 1,0-4-1,0-3 0,0-2 7,0 0 3,3 0 18,4 0 17,3 0 19,4 0-12,1 0-13,3-2-8,0 2-6,-4 0-9,2 0-6,0 1-7,0 6 4,-2 2-3,-1 5-1,-1-2-1,-4 5 0,-2 2 2,-3-1-4,0 3 8,-3-3-4,0 1 1,0-3 0,-9-3-4,-1-1-1,-4-2 0,-3-3-4,0-4-4,-2-3-15,-2 0-10,3-3-40,0-8-42,2-2-12,3 0-64,3 0-9,1 1-35,6 1-32,3 1-264</inkml:trace>
  <inkml:trace contextRef="#ctx0" brushRef="#br1" timeOffset="150752.2036">10592 6813 377,'0'0'376,"0"0"-344,0 0 137,0 0-43,0 0-28,0 0 14,-17-12-24,17 10-22,0 2 0,0-2 3,0 2-10,0 0-4,0 0-19,3 0-5,1-1-2,4 1 1,5 0-2,-1-1 1,6 0-7,2-1-3,5-2-8,4-2-9,4-3-2,0-2-37,-1 1-47,-6-4-131,-3 1-293</inkml:trace>
  <inkml:trace contextRef="#ctx0" brushRef="#br1" timeOffset="153380.713">11158 6537 818,'0'0'111,"0"0"34,0 0 53,0 0-68,0 0-47,0 0-16,68-19-13,-34 13-6,3 1-5,5 0-19,0-2-10,2-2-6,-1 0-8,-3-1-40,-8 0-135,-15 1-246</inkml:trace>
  <inkml:trace contextRef="#ctx0" brushRef="#br1" timeOffset="153625.7972">11309 6367 1425,'0'0'22,"0"0"27,0 0 143,0 0-123,0 0-35,0 0-19,7 27-2,2 8 22,2 3-6,0 0-17,-2-3-9,-2-1-3,-2-2-6,-1-5-39,-1-4-35,2-9-124,3-11-214,5-3-602</inkml:trace>
  <inkml:trace contextRef="#ctx0" brushRef="#br1" timeOffset="154074.2935">11911 5962 760,'0'0'452,"0"0"-431,0 0 158,0 0-34,0 0-66,0 0-59,0 0-15,7 37 9,3 10 27,-2 3-24,1-1-7,-2-1-4,-2-8-5,-1-9 1,2-8-2,-2-8 1,1-8 0,1-5 2,1-2 0,3-3 4,3-18 12,2-10-10,-2-8 2,-3-10 4,-3-3-8,-4 2-1,-1 8-3,0 10-2,-2 10-1,0 8-8,0 8-19,0 6-26,4 7-118,3 18-179,4 8-156</inkml:trace>
  <inkml:trace contextRef="#ctx0" brushRef="#br1" timeOffset="154324.2227">12234 6334 369,'0'0'0,"0"0"-33,0 0 33,0 0 54,0 0 18,0 0-10,23-14 51,-18 12 13,-1 0-16,-2 0-48,1-1-62,-2-3-22,1 3-247</inkml:trace>
  <inkml:trace contextRef="#ctx0" brushRef="#br1" timeOffset="155233.5496">10931 6405 339,'0'0'68,"0"0"69,0 0 5,0 0-14,0 0-3,0 0-11,-10-38-20,6 30 13,-1-1-25,-4 1-28,1 0-12,-2 1-16,-1 2-11,-1 1-11,-1 4 0,1 0-4,-1 2 0,1 11-6,3 6 0,2 4 2,3 2 3,2-2-2,2-4-8,0-6-17,9-3-12,6-7 24,2-3 16,1 0 7,0-1-1,-3-9-1,-2-3 3,-5-1-2,-1 2 1,-3-3 10,-1 5 1,-3 0 3,0 3 2,0 4-4,0 0-3,0 3 4,0 0-11,0 0-6,3 0-3,1 10-2,1 0 1,0 1 1,2-1 0,4-3-5,2-2-36,3-2-8,3-2-24,-2-1-74,1 0-2,-2 0-146,-2-1-425</inkml:trace>
  <inkml:trace contextRef="#ctx0" brushRef="#br1" timeOffset="156250.0583">12292 6359 721,'0'0'284,"0"0"-237,0 0 120,0 0-52,0 0-56,0 0-19,-33-41-18,16 41-18,-2 1-3,-2 14 2,2 6-2,3 8 0,6 4 2,4-3-3,6-3 1,0-7-1,9-7-7,6-4 0,3-5 5,3-4 2,0 0 1,2-10-1,-5-8 2,-2-5-2,-5-1 2,-4 2 0,-5 0 8,-2 6 7,0 4 10,0 6 1,0 4 1,0 2-9,0 0-19,0 15 0,-2 7-1,2 5 2,0 3 2,0-3 2,9-3-2,2-5-3,3-5-1,6-6-28,1-6-18,4-2-39,0-6-169,-2-12-240</inkml:trace>
  <inkml:trace contextRef="#ctx0" brushRef="#br1" timeOffset="156461.7212">12587 6244 194,'0'0'981,"0"0"-869,0 0 81,0 0-60,0 0-64,0 0-39,47-35-30,-16 31-20,6 1-125,3-2-182,-3-1-259</inkml:trace>
  <inkml:trace contextRef="#ctx0" brushRef="#br1" timeOffset="156841.5149">12842 5944 453,'0'0'874,"0"0"-866,0 0 120,0 0-12,0 0-86,0 0-16,24 65 21,-10-11 7,-2 3-28,-4-2-8,-1-4-1,-1-8-4,1-8-1,0-12 0,1-6-2,2-9 0,-2-5 0,2-3 2,2-4 8,3-16 3,-1-9-5,1-12 5,-2-8 6,-4-1-3,-1 1-3,-3 7 2,0 9 0,-1 7-11,-1 8-2,-1 8-7,0 5-26,0 5-33,0 10-160,1 13-157,0 8-194</inkml:trace>
  <inkml:trace contextRef="#ctx0" brushRef="#br1" timeOffset="157277.9526">13191 6287 1215,'0'0'187,"0"0"-180,0 0 93,0 0-74,0 0-21,1 65 14,-6-29-1,2 1-8,3-3-8,0-6-2,0-3 0,0-7 0,0-7-1,0-5-11,0-4 2,0-2 10,4 0 2,2-8 12,4-6 2,1-1-2,0-2-2,1 2 12,-3 3 8,3 3 2,-1 5-16,3 4-7,1 0-8,1 3-2,0 11 2,-4 3-1,-5 1 0,-7 1-1,0-2-1,-7-2-3,-9-2 1,-7-1-4,-6-5 1,-4-3-7,-1-2-9,5-2-20,2 0-37,4-2-29,3-4-154,4 1-246</inkml:trace>
  <inkml:trace contextRef="#ctx0" brushRef="#br1" timeOffset="157690.6375">12041 6940 736,'0'0'132,"0"0"-129,-65 0 152,57 0-26,4 0 10,4 0-25,0 0-2,9 0 6,23 0-33,20 0-22,28-5-15,22-2-1,17-4-12,15-1-10,7-2 6,-1-1-22,-13 1-9,-23 3-4,-24 3 3,-26 3-9,-22 1-9,-18 2-42,-14 0-34,0-1-93,-24 2-234,-8 1-377</inkml:trace>
  <inkml:trace contextRef="#ctx0" brushRef="#br1" timeOffset="158379.7611">12460 7171 878,'0'0'50,"0"0"91,0 0 54,0 0-78,0 0-33,28-60-21,-6 53-13,2 1 2,2 3-14,0 2 2,-2 1-21,-6 0-13,-4 5-2,-5 5-4,-7 2-4,-2 3-24,-5 2-14,-12 1 12,-7 0-4,0-2-4,2-3 7,7-1 9,6-4 18,3-4 4,6-3 2,0-1 7,0 0 17,0 0 28,0 0-5,11 0-21,5 0-11,7 0 4,2 0 5,-2 0-6,-1 3-9,-8 8 0,-3 2-6,-6 4-3,-5 0-1,0 1-1,-8 0-2,-11 0 2,-4-2-5,0-4-2,0-4-4,0-3-38,0-3-37,1-2-82,1-3-148,10-12-471</inkml:trace>
  <inkml:trace contextRef="#ctx0" brushRef="#br1" timeOffset="158921.2315">13721 6740 888,'0'0'193,"0"0"24,0 0-10,0 0-63,0 0-63,0 0-34,16 0-13,-3 0-13,6-1-7,5 0-5,4-1-7,3 0-2,1-2-22,-3 1-48,-7 1-119,-13 2-232,-9 0-454</inkml:trace>
  <inkml:trace contextRef="#ctx0" brushRef="#br1" timeOffset="159100.1675">13730 6861 920,'0'0'286,"0"0"-226,0 0 160,0 0-108,0 0-48,0 0-32,50 10-17,-24-7-11,5-3-4,6 0-26,7-4-69,4-11-52,0-1-152,-2-4-191</inkml:trace>
  <inkml:trace contextRef="#ctx0" brushRef="#br1" timeOffset="159408.5978">14258 6662 1166,'0'0'75,"0"0"55,0 0 46,0 0-87,0 0-60,0 0-29,0 11 0,-9 18 0,6 5 1,3-1 7,0-5 6,12-2 1,6-10 4,3-4 6,4-6-2,1-6 0,0 0 1,-3-9-1,-3-9-3,-6-5-6,-4-5-2,-5-5-5,-5 1-2,0 1 1,-15 2-6,-4 5-2,-3 8 2,-5 7-8,-2 6 0,-2 3-9,2 0-23,2 7-11,6 2-142,8-6-417</inkml:trace>
  <inkml:trace contextRef="#ctx0" brushRef="#br1" timeOffset="171141.9201">15285 6715 1122,'0'0'97,"0"0"-25,0 0 82,67 0-39,-34 0-52,3 0-19,4 0-10,0 0-17,1 0-15,-1 0-2,-10 0-46,-9-2-127,-14-3-226</inkml:trace>
  <inkml:trace contextRef="#ctx0" brushRef="#br1" timeOffset="171315.9518">15246 6855 1595,'0'0'56,"92"-35"-41,-41 21 23,-3 2 17,-3 4-48,-6 2-7,-6 3-46,-5-3-149,-7-4-196,-5-3-533</inkml:trace>
  <inkml:trace contextRef="#ctx0" brushRef="#br1" timeOffset="171538.4311">15594 6403 927,'0'0'677,"63"17"-660,-14 14 15,3 8 94,-5 8-43,-8 4-19,-15 0-22,-16 2-23,-8 1-13,-19-4-6,-21-3-25,-6-9-51,-8-11-41,4-13-188,11-12-451</inkml:trace>
  <inkml:trace contextRef="#ctx0" brushRef="#br1" timeOffset="172376.6927">16295 6574 1162,'0'0'217,"0"0"-170,0 0 107,0 0-45,0 0-64,0 0-24,64 55 17,-36-16-9,-3 3-12,-5 0-7,-3-2-3,-3-2-2,-4-5-5,0-7-2,-3-7 1,0-9-2,0-4-2,-2-6 4,5-2 1,3-16 4,3-12 3,3-12-5,-2-8 4,-3-3-3,-5 3-3,-2 8 0,-1 14 3,-2 10-3,-2 10-3,-1 8-20,3 0-28,4 21-72,5 12-126,3 11-123,0 5-620</inkml:trace>
  <inkml:trace contextRef="#ctx0" brushRef="#br1" timeOffset="172784.7526">16838 7048 1400,'0'0'23,"0"0"-21,10-74 123,-18 53-48,-14 5-60,-7 7-17,0 7-3,3 2-6,4 13 1,7 10 1,6 6-1,7 3-7,2 0 7,2-7 1,12-5 4,6-7 1,3-9-1,-2-4 3,0-3 0,-3-15 1,-4-5 3,-4-1 8,-3 1 8,-4 4 12,-1 9-5,-2 6-5,0 2-3,4 2-17,1 10-2,2 9-7,3 5 7,0 1-1,-3-1 1,0-6 0,1-3-3,-1-6-9,3-2-30,3-7-23,3 0-39,3-2-79,-1-9-114,-2-5-231</inkml:trace>
  <inkml:trace contextRef="#ctx0" brushRef="#br1" timeOffset="173099.1547">17171 6242 1301,'0'0'13,"0"0"15,0 0-5,0 0 25,-66 20-20,46 52 20,7 27 37,11 24-11,2 15-21,19 6-21,8-2 6,7-9-16,0-14-7,5-16-8,2-15-7,3-15 1,6-16-1,5-16-17,3-12-16,-3-13-83,-10-16-161,-18 0-371</inkml:trace>
  <inkml:trace contextRef="#ctx0" brushRef="#br1" timeOffset="173802.29">17647 6407 1354,'0'0'75,"0"0"30,0 0 48,0 0-103,0 0-33,0 0-8,33 52 3,-24-12 2,-5 0-13,-4-2-1,0-3-7,0-4-54,0-4-83,-1-5-179,-10-4-253</inkml:trace>
  <inkml:trace contextRef="#ctx0" brushRef="#br1" timeOffset="173992.7913">17461 6805 1317,'0'0'131,"0"0"-53,0 0 70,64-28-80,-22 23-33,11 0-13,7-1-16,0 1-6,-3 1-22,-9 0-65,-10 4-187,-9 0-408</inkml:trace>
  <inkml:trace contextRef="#ctx0" brushRef="#br1" timeOffset="174491.4378">17666 7123 915,'0'0'306,"0"0"-296,0 0 107,0 0-38,0 0-51,0 0-23,-35-32-3,28 25 0,4-1 14,3-1 48,0-1 16,0-1-19,11 2-17,2 0-25,1 4 0,1 5-5,4 0-10,0 17-2,1 10-1,-6 6-1,-6 3 0,-8 2-5,-2 1 0,-16-3-10,-6-3-7,-3-5-7,2-9-20,4-9 13,4-9 13,5-1 6,3-8 17,4-10 8,5-1 18,0 4 24,0 3 5,4 6-16,10 6-17,7 0-12,8 8-10,5 9 3,0 3 0,-4 0-3,-2-2-2,-2-2-25,-3-6-74,-6-5-219,-2-5-538</inkml:trace>
  <inkml:trace contextRef="#ctx0" brushRef="#br1" timeOffset="175390.3335">18031 6817 185,'0'0'237,"0"0"-225,0 0 17,0 0 37,0 0-30,0 0-25,0 0 12,0 0 26,0 0 33,0 0 2,0 0-1,0 0-29,0 0-7,0-2-2,0 2-13,0 0-5,0 0-2,0 0-5,0 0 1,0-1-9,0 1 1,0 0 7,0 0 9,0 0 7,0-1 3,0 0-2,0 1 3,1 0-1,3-1 0,7-1 3,8 0 1,9-2 7,7-2-19,4 1-8,-3-1-3,-2 0-9,-6 3-7,-3-1-4,-8 0-12,-6 0-95,-8 1-109,-3 2-252</inkml:trace>
  <inkml:trace contextRef="#ctx0" brushRef="#br1" timeOffset="175602.9446">18141 6683 1048,'0'0'374,"0"0"-342,0 0 77,0 0-21,15 63-13,-3-20-7,-1-2-34,-3-5-16,0-3-18,-2-1-1,0-3-24,2-4-39,4-8-126,2-7-203,5-10-350</inkml:trace>
  <inkml:trace contextRef="#ctx0" brushRef="#br1" timeOffset="175828.8348">18446 6465 1381,'0'0'55,"0"0"-19,0 0 57,0 0-38,0 0-4,46 78-13,-37-47-18,-3-2-16,-1-3-4,1-1-24,1-6-101,2-5-146,2-4-318</inkml:trace>
  <inkml:trace contextRef="#ctx0" brushRef="#br1" timeOffset="176031.8404">18811 6631 909,'0'0'622,"0"0"-602,0 0 13,0 0 32,0 0-25,-75 54-8,32-24-12,-5 0-16,1-1-4,4-2-5,6-2-50,7-3-99,12-2-115,9-5-231</inkml:trace>
  <inkml:trace contextRef="#ctx0" brushRef="#br1" timeOffset="176457.7432">18655 6941 800,'0'0'171,"0"0"-171,0 0 89,0 0 8,0 0-21,-68 44-12,62-23-8,4 0-24,2 1-9,0-5 1,0-1-4,0-5-7,3-4-2,1-3 3,-1-2 5,3-2 14,1 0 11,5 0 0,5-8-16,-1 2-3,1 1 4,-2 4-6,0 1-2,2 0-8,1 10 0,3 8-2,-3 4 0,-4 1-3,-3 0-2,-6-1-5,-5 0 0,0-4-1,-9-1-7,-7-5-5,-5-7-15,-2-5-49,-1-1-54,3-18-38,5-7-212</inkml:trace>
  <inkml:trace contextRef="#ctx0" brushRef="#br1" timeOffset="176623.359">18633 6962 1420,'0'0'79,"0"0"-29,0 0 93,62-45-123,-28 27-20,7-2-53,-2-4-138,2-1-309</inkml:trace>
  <inkml:trace contextRef="#ctx0" brushRef="#br1" timeOffset="177101.2174">19085 6694 515,'0'0'289,"0"0"-201,0 0 64,0 0-57,0 0-34,0 0-13,0-6 17,0 6-7,0 0-8,0-1 19,0-1 9,6 0-8,6 0-15,5 0-20,4 0-10,3 0-5,-2 0-1,1-1-12,-1 3-5,-2-2-2,1 1-11,-2-1-35,-1 0-80,-4-2-199,-4-3-327</inkml:trace>
  <inkml:trace contextRef="#ctx0" brushRef="#br1" timeOffset="177440.507">19189 6541 1215,'0'0'133,"0"0"-50,0 0 101,0 0-95,0 0-49,0 0-22,0 11-4,0 7 1,0 4 19,2 0-6,1 0-11,2-2-7,-1-1-4,1-4-5,0-1-1,0-1-2,0 0-24,-1-1-9,0 0-18,-3-1-42,0 1-71,-1-5-72,0-5-61,4-2-150</inkml:trace>
  <inkml:trace contextRef="#ctx0" brushRef="#br1" timeOffset="177703.0453">19513 6332 1203,'0'0'221,"0"0"-210,0 0 58,0 0 31,0 0-47,22 56 9,-16-23-21,-2-1-11,-3-4-16,2-4-11,0-3-3,3-2-19,5 2-83,1-6-202,5-3-499</inkml:trace>
  <inkml:trace contextRef="#ctx0" brushRef="#br1" timeOffset="177906.8431">19735 6601 1573,'0'0'88,"0"0"-83,0 0 36,0 0 12,-41 75-20,7-38-11,-4 0-11,-1-1-10,2 0-1,3-3-14,5-2-40,8-1-98,8-1-109,10-4-169</inkml:trace>
  <inkml:trace contextRef="#ctx0" brushRef="#br1" timeOffset="178377.4905">19622 7024 941,'0'0'213,"0"0"-209,0 0 170,23-54-45,-16 46-54,1 6-19,3 0-10,1 2-18,2 0-17,-3 9 2,-2 4-7,-5 4-6,-4 3-6,0 2-23,-16-1-13,-9-1-18,-6-2-17,-1-5-31,3-3-22,10-5 36,10-4 63,9-1 31,0 0 93,13-6 77,8-1-83,5 2 17,3 3-6,-2 2-40,-2 4-24,-2 9-17,-7 3-3,-4 2-6,-8 2-3,-4 2-5,0 1-7,-18-1-8,-6 0-10,-4-5-23,-2-6-38,0-5-28,4-6-40,7-2-99,7-17-152</inkml:trace>
  <inkml:trace contextRef="#ctx0" brushRef="#br1" timeOffset="178707.9785">19819 6103 1197,'0'0'124,"0"0"-123,67 44 63,-29 9 59,4 14-5,-1 14-28,-1 13-34,-6 7-4,-8 6 10,-11 2-14,-13-2 7,-2-3-25,-22-10-15,-6-8-9,-5-13-5,-2-12-1,-1-10-17,2-12-56,-1-17-63,2-14-153,5-8-412</inkml:trace>
  <inkml:trace contextRef="#ctx0" brushRef="#br1" timeOffset="179262.2008">20295 6901 1027,'0'0'180,"0"0"-121,0 0 148,0 0-60,0 0-72,0 0-19,27-20-23,-4 19-20,3-1-13,5-2-1,0-4-36,0-3-105,-4-5-261,-6-1-484</inkml:trace>
  <inkml:trace contextRef="#ctx0" brushRef="#br1" timeOffset="179666.4914">20541 6500 1072,'0'0'46,"0"0"-37,0 0 97,0 0 24,0 0-46,0 0-18,9-23-19,5 48-25,4 11 13,-2 7 14,-3 2-30,-3-1-8,-1-6 0,-1-4-6,0-5 1,1-6-3,0-7 2,0-5 1,-2-8 5,0-1 2,0-2 1,1 0 5,3-11 2,3-11-6,3-10-8,0-11-2,1-5-4,-4-2 6,0 6-2,-3 7 4,-4 12-9,-2 13-2,-5 8-35,0 4-49,-5 16-163,-9 15-150,1 7-324</inkml:trace>
  <inkml:trace contextRef="#ctx0" brushRef="#br1" timeOffset="180096.2265">20848 6878 1086,'0'0'310,"0"0"-292,0 0 133,0 0-64,0 0-72,0 0-9,0 54 14,0-16 0,0 2-14,0-5 2,0-3-6,0-5-1,0-10-1,5-4-1,-3-5-6,2-6-6,-2-2 5,2 0 8,0-2 0,5-9 4,2-3-3,5 1 9,0-2 4,3 5 5,3 4 5,-4 4 2,1 2-4,-4 8-10,-3 9-8,-4 5 3,-5 0-6,-3 1-1,-9-2-3,-13-2-6,-6-6-7,-6-5-18,0-6-21,1-2-31,6-13-53,7-7-70,13-4-117,7-5-470</inkml:trace>
  <inkml:trace contextRef="#ctx0" brushRef="#br1" timeOffset="180447.6811">21433 6342 1128,'0'0'146,"0"0"-139,0 0-7,-54 58 56,29 9 24,3 18-19,2 15 15,6 3-13,6 3-3,8-3-1,0-8-20,15-8-5,2-15-1,3-7-5,0-7-15,3-8-13,-1-11 0,-1-8-13,-4-12-30,-6-11-29,-7-8-113,-3-13-150,-1-19-317</inkml:trace>
  <inkml:trace contextRef="#ctx0" brushRef="#br1" timeOffset="184491.8422">21832 6278 1240,'0'0'229,"0"0"-199,0 0 89,0 0-31,0 0-51,11 55-3,-8-23-17,-2 1-5,-1-2-12,0-1-4,0-4-33,6-4-132,7-6-218,4-5-390</inkml:trace>
  <inkml:trace contextRef="#ctx0" brushRef="#br1" timeOffset="184670.7285">22022 6556 1644,'0'0'40,"0"0"-31,0 0 11,0 0-7,-75 48 0,27-21-8,-2 1-5,-1 1-23,4 0-66,6 0-77,8 1-137,12-4-161</inkml:trace>
  <inkml:trace contextRef="#ctx0" brushRef="#br1" timeOffset="185188.4063">21836 6960 1024,'0'0'47,"0"0"-17,0 0 98,0 0-23,0 0-35,0 0-6,-14-30 2,23 26-5,0 2-8,4 0-6,1 2-22,3 0 8,-1 4-18,-2 9-10,-3 5-2,-5 4-1,-5 3-2,-1 6-3,-3-1-5,-13 0-5,-2-3-4,-7-5-1,4-2 4,-1-8 5,4-5-5,6-5-3,3-2-1,5 0 18,1-10 3,1-2 4,2-2 2,0 3 2,0 6 22,0 3-4,0 2-19,0 0-3,7 1-5,6 11-1,5 2 4,3 1 2,2-1 3,-1-5-1,-4-2-6,-4-3-3,-2 0-10,-3-4-33,2 0-57,0 0-63,1 0-100,0-8-49,4-2-81</inkml:trace>
  <inkml:trace contextRef="#ctx0" brushRef="#br1" timeOffset="185562.5367">22138 6815 795,'0'0'263,"0"0"-191,0 0 90,0 0-43,0 0-72,0 0-23,0-2-9,3 2-3,2 0 10,7 0 9,5 0 15,7 0 13,3 0-17,1 0-11,-4 0-1,-7 0-15,-5 0-10,-5 0-5,-1-1-16,4-3-58,1-1-171,5-2-337</inkml:trace>
  <inkml:trace contextRef="#ctx0" brushRef="#br1" timeOffset="185811.1518">22184 6636 1258,'0'0'212,"0"0"-191,0 0 110,0 0-31,0 0-55,35 78 4,-18-40 1,-5-4-26,-3-1-19,-3-6-5,-3-3-11,1-5-39,-1-4-33,4-5-137,7-8-199,8-2-436</inkml:trace>
  <inkml:trace contextRef="#ctx0" brushRef="#br1" timeOffset="186028.6743">22648 6431 1496,'0'0'96,"0"0"-91,0 0 69,0 0-15,0 0-37,0 0-20,17 71 2,-11-38-4,-1-1-35,1-3-75,1-4-107,4-3-251</inkml:trace>
  <inkml:trace contextRef="#ctx0" brushRef="#br1" timeOffset="186207.7849">22855 6664 1048,'0'0'604,"0"0"-579,0 0 8,0 0 33,0 0-33,-29 71-4,2-34-16,-3 1 4,-1-2-15,0-4-2,4-4-18,6-3-49,5-7-120,5-3-284</inkml:trace>
  <inkml:trace contextRef="#ctx0" brushRef="#br1" timeOffset="186696.3022">22762 7021 1157,'0'0'127,"0"0"-107,0 0 121,0 0-55,0 0-52,0 0 0,34-34 13,-18 34-17,4 0-7,0 2 5,-1 6-11,-7 5-6,-4 1-11,-7 3-5,-1 2-23,-5 0-20,-15-2-21,-3-2-24,-2-4 11,5-3-14,8-3 39,9-4 36,3 0 21,0-1 91,5 0 23,6 0-28,3-1-10,2 1-7,0 0-28,3 3-21,-1 8-5,3 3-8,-4 0 5,-5 0-4,-5 2-3,-5-1-3,-2 0-2,0-2-2,-14 1-6,-8-2-10,-8-6-33,-7-4-28,-1-2-42,2-2-61,6-11-36,8-2-142</inkml:trace>
  <inkml:trace contextRef="#ctx0" brushRef="#br1" timeOffset="187028.613">23022 6527 1406,'0'0'49,"0"0"-41,0 0 70,81 5 18,-49 33-54,7 19 1,1 15 12,-5 6-15,-13 3 11,-12 0-15,-10-6-21,0-3-5,-18-8-1,-5-9-5,-2-7-4,-2-7-11,-1-8-52,-1-6-32,-1-11-189,5-10-332</inkml:trace>
  <inkml:trace contextRef="#ctx0" brushRef="#br1" timeOffset="187542.0987">23349 6915 500,'0'0'229,"0"0"-61,0 0 41,0 0-17,0 0-71,0 0-35,7 0-6,2 0-23,3 0-15,2 3-12,5 0-15,7 0-15,4-1-1,2 0-41,-1-2-101,-8 0-49,-8 1-218</inkml:trace>
  <inkml:trace contextRef="#ctx0" brushRef="#br1" timeOffset="187792.3088">23371 7083 1078,'0'0'44,"0"0"-2,0 0 136,0 0-68,0 0-28,0 0 3,7 3-1,9 2-30,8-4-24,5-1-24,3 0-6,-1-5-47,-5-7-96,-8-3-222,-4-1-711</inkml:trace>
  <inkml:trace contextRef="#ctx0" brushRef="#br1" timeOffset="188377.4013">23824 6986 474,'0'0'441,"0"0"-335,0 0 20,0 0 71,0 0-59,0 0-36,2 0 0,5-1-39,7 0-21,7-1-16,10 2-3,7 0-3,0 0-4,0-2-9,-5 2-7,-7-3 0,-6 3-7,-10 0-7,-3 0-10,-7 0-15,0 0-42,0 0-91,0 0-101,0 0-306</inkml:trace>
  <inkml:trace contextRef="#ctx0" brushRef="#br1" timeOffset="188922.0841">24335 6742 562,'0'0'630,"0"0"-579,0 0 77,0 0 26,0 0-78,0 0-40,13-52-35,-20 60-1,-13 17-8,-2 14 8,0 7 4,6 4 0,10-3 2,6-3 4,0-2 1,17-5 8,4-1-1,2-9 9,0-4-1,0-6 1,-3-4-12,-2-6-4,0-1-2,-3-5-2,0-1 0,-1-1-4,0-12-2,-1-4-1,-3-3-2,-6-1-3,-1 1 5,-3 3 4,0 1-2,-7 4-2,-9 1 2,-8-1-2,-4 4 1,-2 2-3,4 2 0,6 3 1,6 1 1,4 0-2,3 0-1,1 1-2,0 6-5,-1 1-11,1 1-23,-2 0-77,1 0-185,3-2-336</inkml:trace>
  <inkml:trace contextRef="#ctx0" brushRef="#br1" timeOffset="189510.2265">24013 7594 1127,'0'0'360,"0"0"-340,0 0 94,62-29-1,-25 25-60,5 3-34,4 1 0,5 0-9,1 0-5,3 0-5,-7 0 0,-6 0-20,-12 0-42,-9 0-153,-10 0-244</inkml:trace>
  <inkml:trace contextRef="#ctx0" brushRef="#br1" timeOffset="189727.6774">24742 7507 1680,'0'0'65,"0"0"-58,0 0 51,0 0-12,18 73-26,-16-33 6,-2-1-19,0-3-7,0-3-6,0-5-44,-2-3-39,0-9-173,2-9-233</inkml:trace>
  <inkml:trace contextRef="#ctx0" brushRef="#br1" timeOffset="190085.1481">24733 7316 1291,'0'0'18,"-64"-3"26,23 32-44,2 21 60,5 15-9,9 7 16,16 2-3,9-7-11,12-6-11,17-10-10,12-9-5,7-9-2,1-9-4,0-9 3,-4-12-4,-4-3 3,0-22-8,1-15-10,-4-8-5,-6-9-1,-12-1 1,-13-4 0,-7 1 13,-18 6-9,-15 5-3,-9 10 1,0 9-2,1 10-5,7 10-2,7 6-19,5 2-50,1 2-101,9 6-201</inkml:trace>
  <inkml:trace contextRef="#ctx0" brushRef="#br1" timeOffset="195766.1526">1933 8060 1372,'0'0'90,"0"0"-84,0 0 54,0 0-5,0 0-31,0 0 25,13 86-28,-13-50-7,-2-1-9,-7-4-5,0-3-12,0-6-83,4-7-99,2-13-210,3-2-300</inkml:trace>
  <inkml:trace contextRef="#ctx0" brushRef="#br1" timeOffset="195946.4026">1914 8043 1199,'0'0'112,"0"0"-82,0 0 67,89 6-18,-45 21 5,-1 5-23,-3 2-23,-3 1-18,-5-3-12,-2-3-8,2-4-2,0-6-52,2-6-131,-3-10-137,-8-3-334</inkml:trace>
  <inkml:trace contextRef="#ctx0" brushRef="#br1" timeOffset="196147.1982">2321 7897 949,'0'0'495,"0"0"-463,0 0 77,0 0-6,0 0-65,0 0-24,1 58 8,4-2 11,-4 3-19,-1-4-12,0-1-2,0-7-26,0-8-43,1-8-122,8-10-107,0-11-222</inkml:trace>
  <inkml:trace contextRef="#ctx0" brushRef="#br1" timeOffset="196444.5366">2517 8125 617,'0'0'716,"0"0"-672,0 0 56,0 0 1,0 0-73,0 0-24,-3 30-1,2 2 0,1 3 0,1-3-3,13-4 0,3-7 0,-1-6 0,-2-6-1,-3-7 1,-4-2 3,1 0 4,-1-15 12,-2-7-1,-4-7 0,-1-5-2,-7-1-8,-10-1-8,1 7-6,1 8-12,5 9 1,6 11-31,1 1-86,3 12-110,0 12-47,0 3-76</inkml:trace>
  <inkml:trace contextRef="#ctx0" brushRef="#br1" timeOffset="197036.5914">2849 8238 1116,'0'0'202,"0"0"-186,0 0 127,-13-58-43,0 58-76,-3 0-24,-1 14-4,3 10 0,6 4-1,6 3-6,2-1-12,7-5-8,7-5 1,1-7 7,1-8 9,-2-5-4,1-7 13,-1-18 3,-1-8 2,-4-9 3,-2-5 9,-3-7 10,-3-4 5,-1 0 4,0 5-2,0 13 12,-4 15-6,2 12 2,0 11-21,-1 2-16,1 16-6,1 17-3,1 12 9,0 9 1,0 1 1,8-3-1,5-6-2,6-8 1,-1-10-22,5-9-15,1-9 0,-1-8 17,2-2 8,-2-10 4,-3-9 8,-1-4 0,-6-5 1,-4-1 3,-6-2 0,-3 5 3,0 6 2,0 11-4,-5 9-5,-2 0-4,-1 19-6,0 10 7,2 3 1,6 1 1,0-4 2,1-5-2,13-7-5,7-5-18,8-8 3,3-4-23,9 0-71,1-14-197,-2-1-270</inkml:trace>
  <inkml:trace contextRef="#ctx0" brushRef="#br1" timeOffset="197436.7852">3540 8109 684,'0'0'382,"0"0"-313,15-63 147,-2 50-84,1 7-47,3 6-32,0 0-29,0 17-13,-1 11-2,-8 8-9,-8 5-3,0 0 1,-10-2-38,-14-4-12,-5-5-36,-3-9-16,5-8-31,4-9 7,7-4 54,7 0 74,7-10 94,2-1 78,0 1-28,0 3-22,4 4-43,12 3-44,5 0-24,7 7 1,3 8-9,1-1 1,-1 2-4,-1-1 0,-5 0-33,-4-2-112,-3-4-159,-5-9-221</inkml:trace>
  <inkml:trace contextRef="#ctx0" brushRef="#br1" timeOffset="197617.0833">3874 8110 1409,'0'0'225,"0"0"-158,0 0 45,0 0-57,0 0-39,0 0-16,56-21-11,-46 43-45,-6 6-53,-4 3-118,0 0-121,-2-1-261</inkml:trace>
  <inkml:trace contextRef="#ctx0" brushRef="#br1" timeOffset="197758.9072">3929 8369 1262,'0'0'183,"0"0"-21,0 0-18,0 0-78,0 0-53,0 0-13,11 4-6,-9-1-58,7 2-137,-2-4-126,3-1-267</inkml:trace>
  <inkml:trace contextRef="#ctx0" brushRef="#br1" timeOffset="197952.8432">4167 8280 1135,'0'0'344,"0"0"-307,0 0 120,0 0-67,87-20-50,-46 17-18,2 0-20,-7 1-2,-10 2-24,-10 0-51,-12 6-146,-4 3-204</inkml:trace>
  <inkml:trace contextRef="#ctx0" brushRef="#br1" timeOffset="198425.6775">2361 8779 608,'0'0'146,"0"0"-45,0 0 71,-62 0-38,58 0-8,3 0 0,1 0 0,5 0-19,24 0-45,22 0-18,28 0 3,26-5-13,20-3 6,16 1-3,3-1-10,1 1 8,-8-1 0,-12 1-8,-9 0-14,-16 2-13,-16 1 0,-18 3 0,-23 1 0,-17 0-5,-14 0-40,-9 0-53,-3 0-29,0 0-120,0 0-133,-1-11-499</inkml:trace>
  <inkml:trace contextRef="#ctx0" brushRef="#br1" timeOffset="205370.595">9640 922 145,'0'0'72,"0"0"-59,0 0 51,0 0-18,0 0-15,0 0 33,0 0 43,2-6-13,1 6-3,-3-3-20,3 2-12,-2-1-1,-1 2-15,0-2 2,0 2 6,0 0-1,0 0 19,0-1 18,1 1 4,-1 0-20,0-1-11,2 1-12,-2 0-10,0 0-18,0 0-12,0 10-7,0 9 2,0 7 4,-5 2-3,-3 0 6,0 1-7,2-6 1,1-4-2,3-6-1,0-6 1,2-5 2,0-1-1,0-1 4,0 0-1,0 0-1,0 0 4,0-2-1,0-9-3,0-4-3,0-7-2,2 0-4,5-1 4,-1 2 0,-1 3 0,2 3 1,-1 4 2,-1 3 1,-3 2-1,2 2 3,-3 1 4,1 3-1,-2-2 3,0 2 1,0-1-2,0-1 0,3 0-1,-1-1-1,0 0 2,2 2-6,-1-3-3,-1 2 2,0 0-1,-1 1 0,-1 0 4,1 1-7,-1 0 5,0 0 4,1 0-5,2 0 1,4 0 0,5 4 0,5 6 7,2 1 5,0 1 3,1 0-1,-2 0-6,-2 0 2,1-1-2,-6-1-4,0-4-5,-5 0-3,-4-4-1,-1-2-5,-1 0-13,0 0-32,3 0-14,6 0-39,2 0-140,-1 0-307</inkml:trace>
  <inkml:trace contextRef="#ctx0" brushRef="#br1" timeOffset="207124.6198">10661 1571 502,'0'0'140,"0"0"-92,0 0 86,0 0-10,0 0-24,0 0-28,-8-6-5,8 6 1,0 0-25,0 0-3,1 0-1,3 0 11,4 6 18,4 3 0,4 2-18,5 3-8,1-1-19,-1-2-5,-1-1-5,-8-2-10,-1-3-2,-5-1 1,-1-2-1,-2 0-1,-1-2 2,-2 0-3,0 0 2,0 0-2,0 1 3,0-1-3,0 0 1,0 0-3,0 0 2,0 0 1,0 0 0,0 0 2,0 0-1,0 0 9,-7 0-2,-4 3 1,-8 6 5,-3 3-3,-3 1-4,0 3 1,2-2-4,0 0-4,5-2 2,0-3 2,7-2-4,4-4 0,2 0 0,5-2-2,-2-1-12,1 0-29,0 0-84,-2 0-98,-1 0-145</inkml:trace>
  <inkml:trace contextRef="#ctx0" brushRef="#br1" timeOffset="208041.6628">9631 2062 1068,'0'0'37,"0"0"-6,0 0 179,0 0-97,0 0-23,0 0-20,14-34-32,-7 34-8,2 0-7,0 0-6,4 0-4,4 9-2,1 4-1,6 1 4,0-1 5,1 1-6,-1-1 1,-1 0-3,-5-3-4,-2 0 1,-4-4-3,-5-3 2,-2-1-5,-3-2 4,0 0 8,-2 0 6,4 0 5,1-2 0,4-7-9,2-3-2,3-3-3,3-6 1,2 2-3,2-2-1,-2 2 1,-2 3-1,-3 3-4,-5 2-4,-4 6-4,-2 3-20,-3 2-43,0 0-48,-3 0-108,-11 2-334</inkml:trace>
  <inkml:trace contextRef="#ctx0" brushRef="#br1" timeOffset="208859.2079">8935 1633 443,'0'0'170,"0"0"-119,0 0 156,0 0-50,0 0-33,0 0 2,9-17-13,-9 17-39,0 0-24,0 0-14,0 0-14,0 0-10,-7 10 1,-10 2 8,-3 3-7,-4 0-1,1-2-10,0 1 4,5-3-7,5-3 1,3-1 3,6-3 1,1-1 2,2-1 9,1-1-3,0 0 3,0-1 1,0 0 8,0 0 0,0 0-1,0 0 0,0 0 0,0 1-6,1 4 0,6 2-1,4 2 2,-1 0-2,2 0-1,0-2-3,1 3 0,0 1 1,5-1-5,-2 3-2,3-2 3,-4 1-7,1-1-3,-2 1 0,-3-2-5,-1-1-26,0 1-63,2-3-48,0-5-282</inkml:trace>
  <inkml:trace contextRef="#ctx0" brushRef="#br1" timeOffset="215952.7011">5471 8051 1071,'0'0'167,"0"0"-113,-11-71 104,11 60-11,0 5-49,0 6-37,0 0-43,11 25-18,12 17 0,3 12 7,0 7 5,-5-2-9,-3-6-2,-4-7-1,1-11-2,0-8-3,0-9-1,-1-9 1,2-9 1,0 0 4,2-16 4,5-15 1,-3-11 1,-2-6-3,-4-6 3,-3-2 10,-3 4-2,-2 5-5,3 12 12,-4 10-3,0 10-16,-3 10-2,-2 5-5,4 0-25,1 20-39,2 12-88,-5 12-133,-2 6-253</inkml:trace>
  <inkml:trace contextRef="#ctx0" brushRef="#br1" timeOffset="216362.2583">5854 8374 1262,'0'0'178,"0"0"-170,0 0 91,0 0-51,0 0-24,7 93 13,-7-50-26,0-2-6,0 0-5,0-7-2,0-5-28,-3-7-10,1-9-5,2-8 10,0-5 35,0 0 4,0-14 21,6-6 5,8-4-4,2 2 18,2 3-4,3 4 0,-5 5 1,-1 8-14,-1 2-14,-2 7-7,-1 14-4,-3 5 0,-6 4 0,-2-1-2,0 1-1,-12-6-7,-2-6-1,-1-6-7,-4-6-2,3-6-6,-4-2-7,2-17-23,2-6-58,5-7-133,10-5-191</inkml:trace>
  <inkml:trace contextRef="#ctx0" brushRef="#br1" timeOffset="216590.3574">6125 8295 1472,'0'0'106,"0"0"-90,0 0 137,68-47-90,-48 43-37,-1-2-16,1 4-10,3 2-14,-5 0-55,0 0-136,-4 0-198,0 0-701</inkml:trace>
  <inkml:trace contextRef="#ctx0" brushRef="#br1" timeOffset="216918.8267">6370 8000 951,'0'0'640,"0"0"-628,0 0 79,0 0-11,0 0-59,0 0 3,62 101 3,-47-51-15,-2-5-10,-3-3-2,0-7 0,-1-7-2,-2-6-8,-1-9 0,-1-7 7,-1-5 3,0-1 0,4-9 3,3-12 6,1-13-3,-1-7 1,-4-3 0,-1-1-4,-1 4 0,-1 9-3,-1 10-5,-1 12-17,1 10-29,1 5-88,-1 21-263,5 8-245</inkml:trace>
  <inkml:trace contextRef="#ctx0" brushRef="#br1" timeOffset="217287.0117">6805 8333 1245,'0'0'243,"0"0"-243,0 0 106,0 0-40,0 0-59,0 0-7,-73-15-4,55 48 0,6 2-5,8 1-10,4-6-3,0-7-16,14-10 2,4-9 13,4-4 18,0-12 5,-1-14 9,-2-8 14,-3-3 30,-4-1 6,-6 6-6,-4 7 4,-2 10-16,0 9-18,0 6-9,0 6-14,0 17-6,0 11 6,-2 7-1,2 4 1,0 0-1,0-2-16,0 1-49,0-4-151,0-3-223</inkml:trace>
  <inkml:trace contextRef="#ctx0" brushRef="#br1" timeOffset="217744.2891">5945 9001 565,'0'0'106,"0"0"31,0 0 83,0 0-71,0 0 29,0 0-37,-17 14-23,63-14-21,23-2-18,19-13-25,10-1-21,7-3-19,-9-2-12,-8 5-2,-15 2-12,-16 4-21,-14 6-35,-13 4-93,-12 0-215,-14 8-342</inkml:trace>
  <inkml:trace contextRef="#ctx0" brushRef="#br1" timeOffset="218179.2384">6287 9212 1073,'0'0'41,"0"0"98,0 0 49,0 0-61,0 0-37,0 0-30,10 1-19,4-7-16,7-1 0,2 2-2,2-1-10,-3 2-8,-1 4-4,-8 0 0,-3 4-1,-6 7-10,-4 3-6,0 3 1,-8-1 3,-11 1 0,-6 0 2,-3 0 4,0-1 4,2-1 2,5-5 0,7-1 1,5-5 15,5-2 11,3-2 7,1 0 5,0 0 7,0 0-1,15 0-16,19 0-7,18 0-15,14-8-7,13-5-23,3-3-77,3-7-97,-1-4-836</inkml:trace>
  <inkml:trace contextRef="#ctx0" brushRef="#br1" timeOffset="218878.4265">7192 8843 1128,'0'0'88,"0"0"80,0 0-22,0 0-56,0 0-34,77-21-17,-50 21-12,1 0-6,1 0-6,-1 0-11,-1 0-4,0 0-11,-1-3-80,-1-3-204,-3-2-373</inkml:trace>
  <inkml:trace contextRef="#ctx0" brushRef="#br1" timeOffset="219395.1691">7629 8598 306,'0'0'1086,"0"0"-1069,0 0 46,0 0 56,0 0-58,86-12-29,-52 12-1,0 0-4,-2 0-6,-6 0-9,-4-2-6,-6-1 1,-5-3-4,-1 0 2,-3-2 0,0 1-3,-3-2 5,-4 2-5,0 1 1,0 3 0,0 2 1,0 1-4,0 0-1,0 0 1,-3 2-3,-3 9-1,1 6 3,1 4 1,1 7 5,0 5 8,-1 5 6,4 1 4,-2 5 0,0-1 2,0 1-10,-1-3 7,1 1-9,-1-2-2,0-5 0,0-5-4,2-6-2,0-6-4,0-6-1,0-4 0,1-5-5,-3-1-33,1-2-38,-5-2-35,3-13-202,-1-8-455</inkml:trace>
  <inkml:trace contextRef="#ctx0" brushRef="#br1" timeOffset="228888.9356">8325 8985 819,'0'0'159,"0"0"-83,0 0 67,0 0-25,0 0-58,0 0-23,0 0-5,0 0-3,3 0 3,4 0 10,3 0-1,2-1 5,4-3-3,2-1-10,5 1-9,0-1 1,6 1-9,0-1 0,1-1-3,0 1-4,0-1-1,-3 3-3,-5-2-4,-6 2 0,-4 2-1,-7 1-6,-4 0-30,-1 0-37,0 0-116,-4 0-152,-10 0-318</inkml:trace>
  <inkml:trace contextRef="#ctx0" brushRef="#br1" timeOffset="229358.977">8488 8810 1204,'0'0'100,"0"0"35,0 0 29,0 0-77,0 0-48,0 0-21,17 61 18,-8-17-2,0 4-18,-7 0-2,-2-4-5,0-5-9,0-7-4,0-9-27,3-8-29,10-8-64,7-7-117,4-5-183</inkml:trace>
  <inkml:trace contextRef="#ctx0" brushRef="#br1" timeOffset="229864.6456">9060 8371 1137,'0'0'62,"0"0"51,0 0 62,0 0-58,0 0-53,0 0-36,5 20-1,5 11 14,2 3-17,-3 1-10,-2 0-5,2-5-6,-4-3-2,-1-6-1,-1-6 0,-1-7-5,0-3 0,-1-5 1,1 0 4,2-6 0,2-12 4,2-8-2,4-8-1,1-2 0,0-2 0,-1 0 0,-5 2 0,1 4 3,-3 6 2,-4 7 1,0 7 2,-1 6-3,0 6-6,0 0-8,0 0-20,0 8-44,3 13-141,-1 8-75,0 3-215</inkml:trace>
  <inkml:trace contextRef="#ctx0" brushRef="#br1" timeOffset="230262.7632">9258 8626 1432,'0'0'13,"0"0"24,0 0 32,0 0-45,0 0-9,7 80-9,-5-49-3,-2 0-3,0-4 0,0-5-8,0-6-11,0-8-10,1-5 4,0-3 18,4 0 7,2-6 18,2-9 0,4-1 3,1 0 15,0 4 12,-2 5 0,0 3-6,1 4-15,-2 0-17,2 11-5,-5 5-2,-4 3-1,-4 0-2,0 2-1,-10-2-2,-11 1-2,-5-2-8,-4-5-13,1-7-20,1-6-13,4 0-35,7-14-16,6-7-117,11-8-311</inkml:trace>
  <inkml:trace contextRef="#ctx0" brushRef="#br1" timeOffset="230722.1794">9611 8530 793,'0'0'128,"0"0"22,0 0 58,0 0-54,0 0-48,0 0-28,17-7-17,0 5-13,6 0-16,-1 0-7,2-1-14,-2-1-9,-3 2-1,-2 1-1,-5 0-17,-5-1-39,-3 2-98,-4 0-116,0 0-105,0 0-370</inkml:trace>
  <inkml:trace contextRef="#ctx0" brushRef="#br1" timeOffset="231410.0097">9993 8332 1161,'0'0'176,"0"0"-144,0 0 105,0 0-43,0 0-58,0 0-10,54 41-1,-44-9-6,0 2-13,-4 1-3,0-5 1,-1-3-4,2-7 2,0-6-2,0-4 0,3-6 2,1-1 2,2-3 2,2-3 6,2-13 7,1-8-3,1-9 1,-2-6 4,-5-3-5,-1 1-2,-4 6-4,-2 9 0,-1 10-10,-2 7-3,-2 9-24,3 0-31,3 18-141,4 11-191,0 11-299</inkml:trace>
  <inkml:trace contextRef="#ctx0" brushRef="#br1" timeOffset="231791.2032">10459 8582 1488,'0'0'18,"0"0"18,0 0 67,0 0-75,0 0-23,-65-30-5,49 51-3,6 5 0,6 2 0,4 2-8,0-3 2,10-6-8,7-7-2,0-7 10,1-7 9,0 0 0,-1-9 11,0-12 16,-3-5 7,-4 0-4,-2 3 9,-5 5-10,-2 7-6,-1 6-8,0 5 1,0 0-11,0 1-5,0 15-5,0 5 5,1 6-1,7-1 0,6-1 1,2-2-9,-1-1-44,-1-2-104,-4-4-184,-6-5-410</inkml:trace>
  <inkml:trace contextRef="#ctx0" brushRef="#br1" timeOffset="232430.0705">9431 9143 317,'0'0'0,"-62"0"0,29 2 32,0 6-13,0-4 1,3-1 7,2 1 28,3-2 28,5 0 19,6-2 24,5 1 14,5-1-15,4 0 0,0 0 48,7 0-27,24 2-40,20 0-15,28 0-17,20-2-17,16 0-8,12-5-4,5-7-1,-6-1-15,-7-2 0,-12 1-11,-17 3-8,-15 0-5,-24 5-5,-19 2 0,-18 4 0,-10 0-21,-4-2-49,-8 0-31,-17-3-20,-7-1-121,-6 0-134,3 2-461</inkml:trace>
  <inkml:trace contextRef="#ctx0" brushRef="#br1" timeOffset="234216.3498">9576 9389 463,'0'0'347,"0"0"-297,0 0 53,0 0 16,0 0-41,0 0-22,0-29-2,0 25 4,0-1-11,3 0 1,2 0 7,5-3-3,4 0-2,6-1-3,4 2-7,-2 2-14,-2 2-10,-3 3-2,-1 0-8,-3 6-3,-4 8-3,-5 3-2,-4 3-7,0 3-14,-14-1-5,-9 1-4,-3-2 1,2-3-8,-2-1 3,4-6 12,6-3 14,6-3 8,4-2 2,6-3 2,0 0 9,0 0 27,0 0-4,2 0-12,7-6-18,1 1 3,1 1 0,-2 0-3,-1 1 3,0 0-3,-2-1 2,0 2 0,2-1 1,-1 0-1,5 1 1,3 0 1,2-1-2,0 3 5,0 0 8,3 0-3,-1 7-3,0 11-1,-4 5 0,-7 3-1,-3 2-6,-5 0-3,-2-1 0,-16-1 1,-5-4-3,-5-6 0,-1-5-2,-1-5-5,-2-5-5,0-1-18,0-6-24,5-7-65,6-6-41,9 1-162,11-2-443</inkml:trace>
  <inkml:trace contextRef="#ctx0" brushRef="#br1" timeOffset="235542.2785">10742 9058 228,'0'0'926,"0"0"-868,0 0 93,0 0-11,85-12-43,-54 10-34,4 2-30,-1-2-15,0-2-9,-2 0-9,-4-1-5,-4-2-41,-8 0-116,-8-2-124,-8 0-379</inkml:trace>
  <inkml:trace contextRef="#ctx0" brushRef="#br1" timeOffset="235762.8618">10906 8885 1341,'0'0'122,"0"0"-46,0 0 90,0 0-99,0 0-37,0 0 5,16 92 7,-9-50-23,-1-4-19,-3-4 0,-1-3-13,2-8-50,4-6-42,7-12-171,8-5-287</inkml:trace>
  <inkml:trace contextRef="#ctx0" brushRef="#br1" timeOffset="236178.1508">11331 8493 1205,'0'0'47,"0"0"43,0 0 24,0 0-67,0 0-27,32 65 32,-16-27-3,-3 2-28,-4-2-11,-2 1 3,-2-5-9,0-8-3,2-8-1,-3-7 0,3-7-2,0-4 2,3 0 0,0-6 3,2-12 2,0-9 1,-1-6-3,-2-5 1,0-2 0,0 2-1,2 2 7,0 5-1,1 6 10,-3 5-4,0 5-9,-2 6-6,-3 8-3,2 1-43,-1 11-138,-3 13-158,1 7-199</inkml:trace>
  <inkml:trace contextRef="#ctx0" brushRef="#br1" timeOffset="236607.315">11675 8653 1394,'0'0'23,"0"0"4,0 0 9,0 0-18,2 84 1,-2-47-12,-5-3-1,3-5-6,-2-5 0,4-8-6,0-5-8,0-6-2,0-5 8,0 0 8,0-1 16,4-11 7,3-2-8,4-1 12,-1-1 11,0 7 7,1 2-6,2 5-6,5 2-11,3 2-17,-1 12-1,-2 3-4,-8 1 0,-7 3 0,-3 1 0,-7 0-6,-15-3-1,-7-4-13,-8-3-5,1-6-15,2-6 6,7 0 3,8 0 4,1-8-20,2-2-38,0 3-120,0 0-138,0 4-540</inkml:trace>
  <inkml:trace contextRef="#ctx0" brushRef="#br1" timeOffset="236832.0647">11259 9110 1361,'0'0'93,"0"0"-71,95 0 142,-34-3-69,6-3-53,4 0-17,-1 0-11,-4-1-8,-7 3-6,-11 1-12,-12 2-57,-14 1-140,-12 0-236</inkml:trace>
  <inkml:trace contextRef="#ctx0" brushRef="#br1" timeOffset="237229.017">11548 9300 1532,'0'0'27,"0"0"-12,0 0 83,14 61-40,-6-37-43,1 1-4,0-3-8,4-2-3,4-4-4,1-6 2,3-6-3,6-4 5,-2-4 0,2-14 3,-4-4-2,-7-6 2,-5 3-2,-8 0 7,-3 6 5,0 5 2,0 5 1,-1 5-2,-3 4 0,1 0-6,-1 4-6,-1 14 2,-3 6 9,6 5 15,1 5-6,1 0-10,0 3-8,0 1-4,0-4-5,0-2-48,0-8-41,0-8-189,0-10-449</inkml:trace>
  <inkml:trace contextRef="#ctx0" brushRef="#br1" timeOffset="237660.4196">12189 9099 1206,'0'0'66,"0"0"89,0 0-11,0 0-58,0 0-29,0 0-19,83 5-7,-48-5-17,5 0-7,1 0-7,1-4-21,-4-3-90,-10 0-223,-11 0-403</inkml:trace>
  <inkml:trace contextRef="#ctx0" brushRef="#br1" timeOffset="237861.6753">12348 8902 1346,'0'0'256,"0"0"-237,0 0 97,0 0-49,40 60-16,-21-16-1,-4 1-23,-4-2-10,-2-5-14,-3-4-3,1-5-19,4-6-54,3-8-52,6-11-235,2-4-462</inkml:trace>
  <inkml:trace contextRef="#ctx0" brushRef="#br1" timeOffset="238210.8037">12755 8619 1366,'0'0'49,"0"0"-30,0 0 45,0 0-10,38 90 34,-17-40-39,-2-4-26,-1-6-4,-3-5-6,-2-5-6,-2-8-2,0-6-3,-1-9 4,4-5 4,1-2 8,3-17 6,1-10-4,1-11-7,-4-9 1,-4-8-4,-5-3-8,-3 6-2,-2 10-1,-2 13-5,0 14-12,0 10-23,0 5-37,0 13-189,2 14-276</inkml:trace>
  <inkml:trace contextRef="#ctx0" brushRef="#br1" timeOffset="238609.8578">13133 8819 1645,'0'0'24,"0"0"-5,0 0 42,0 0-37,0 0-21,6 76 4,-6-36-3,0-2-3,1-2-1,6-5 0,0-7-8,-1-6-4,0-9-5,-4-3 5,3-6 3,1 0 9,3-4 6,4-7 2,1-5 0,0 4 3,-3 2 3,-4 6 4,0 4-3,0 0-8,2 11-7,-2 5 1,0 7 0,-7 0-2,0 0-1,-10-1-10,-10-4-3,-5-3-9,-5-8-15,1-5-20,1-2-3,7-4-17,6-11-37,3 0-134,6 2-248</inkml:trace>
  <inkml:trace contextRef="#ctx0" brushRef="#br1" timeOffset="238835.8393">12797 9333 1587,'0'0'46,"0"0"43,78-8 20,-20 5-48,13 2-21,9 1-34,4 0-6,-4 0-57,-8 2-39,-12 6-193,-12-6-599</inkml:trace>
  <inkml:trace contextRef="#ctx0" brushRef="#br1" timeOffset="239350.5304">12960 9668 1189,'0'0'52,"0"0"77,0 0 18,0 0-47,0 0-42,0 0-13,26-51-12,-3 36-4,4 2 0,3 3-8,-2 5-8,-4 5-13,-4 0 1,-6 11-1,-6 9-19,-8 4-6,-2 4 6,-18 0-4,-7-1 7,0 1 5,8-1 11,4-2 1,12-2-1,3-4 7,7-4 9,13-4 7,6-5 1,5-6-5,-3 0-6,-3-2 4,-8-11-1,-10-6-2,-7-4-14,-8-6 0,-22-3-18,-12 3-16,-4 2 4,2 5 16,6 8 4,8 1 1,11 5-20,4 1-108,8 1-198,7 0-651</inkml:trace>
  <inkml:trace contextRef="#ctx0" brushRef="#br1" timeOffset="239819.2226">13812 9101 588,'0'0'133,"0"0"81,0 0-13,0 0 10,0 0-41,0 0-40,-7 4-42,12-4-32,6 1-18,7-1-9,5 0-4,11 0-12,4 0-12,2-1-1,-7-3-47,-10 2-53,-13 2-237,-10 0-491</inkml:trace>
  <inkml:trace contextRef="#ctx0" brushRef="#br1" timeOffset="240307.0604">13813 9260 754,'0'0'633,"0"0"-626,0 0 95,0 0 41,68 25-84,-26-20-40,8-2-15,5-3-4,0 0-48,-4-5-78,-6-11-46,-5-5-143,-5-6-116,-4-4 45,-6-2 338,-2-5 48,-3 2 268,-4-1-38,-4 5-7,-6 7-41,-3 8-19,-3 9-24,0 7-47,0 1-36,-4 11-50,-8 17-2,-1 13 17,4 7 12,8 2 4,1-2 0,10-6-7,12-7-2,3-10 1,5-5 2,1-11-6,1-7 2,-2-2-4,-5-13-5,-3-12-8,-8-8-2,-9-8-8,-5-7 0,-7-2 0,-13-1-1,-5 6-2,-3 8-2,-1 12-4,1 12-5,-1 11-9,-2 2-15,-2 10-39,3 5-206,7 3-555</inkml:trace>
  <inkml:trace contextRef="#ctx0" brushRef="#br1" timeOffset="242351.795">5541 10278 559,'0'0'448,"0"0"-400,0 0 95,0 0 48,0 0-112,0 0-27,69-13-13,-33 11-10,3-1-3,2 0-6,-5-1-15,-4 1-5,-11 2-22,-12 1-54,-9 0-121,-11 6-199,-21 9-551</inkml:trace>
  <inkml:trace contextRef="#ctx0" brushRef="#br1" timeOffset="242532.2276">5530 10472 1316,'0'0'68,"0"0"24,94-38 55,-57 26-80,-3 4-40,-3 4-21,-8 4-6,-5 0-47,-6 0-121,-5 0-132,-5-1-283</inkml:trace>
  <inkml:trace contextRef="#ctx0" brushRef="#br1" timeOffset="242768.5718">5774 10047 921,'0'0'377,"0"0"-349,81 18 92,-44 14 13,-3 12-28,-11 4-39,-6 8-16,-15 0-19,-2 2-6,-16-2-19,-8-6-6,-2-8-1,3-11-31,4-12-16,8-7-63,11-9-106,0-3-164,19-11-657</inkml:trace>
  <inkml:trace contextRef="#ctx0" brushRef="#br1" timeOffset="243943.3062">6732 10468 157,'0'0'60,"0"0"-15,0 0 53,0 0-21,0 0-18,0 0 15,-41-1-10,36 1 41,-1 0 42,6 0-29,0 0-3,0 0 26,0 0-8,0 0-38,0 0-16,0 0-15,7 0-10,4 0-22,5 0-8,7 0-5,4 0 2,2 0 0,1 0-5,-3 0 2,-1 0-3,-6-4-8,-4 4-4,-7-2-2,-3 1-1,-3 1-10,-3 0-11,0 0-23,0 0-29,0 0-85,2 0-51,0 0-84,-2 0-185</inkml:trace>
  <inkml:trace contextRef="#ctx0" brushRef="#br1" timeOffset="244716.8439">7039 10240 1184,'0'0'119,"0"0"-10,0 0 53,0 0-69,0 0-56,53 60-29,-28-15 16,-5 2-3,-4 2-8,-4-5-3,-1-6-4,0-8-5,-2-6-1,2-8-1,-2-8 0,1-4-1,-1-4 2,3 0 3,2-13 2,3-10 1,-3-6 4,0-8 1,-3-7 3,-4-5 0,-2-1-3,-1 3-3,-2 10-4,0 11-4,3 10 0,-3 8-10,0 8-27,-1 6-32,0 19-142,2 10-235,0 12-337</inkml:trace>
  <inkml:trace contextRef="#ctx0" brushRef="#br1" timeOffset="245193.9782">7555 10612 1020,'0'0'249,"0"0"-233,0 0 76,0 0 18,-31-55-55,15 53-25,3 2-19,1 7 0,3 13-11,4 10 0,5 8 2,0 2 1,5-3-3,9-5 0,4-8-11,0-8-14,0-9-2,3-7 0,-1-4 9,-2-18 13,-4-8 5,-1-7 6,-5-3 15,-3 2 22,-5 6 6,0 10-1,0 10-3,0 9-12,0 3-9,0 6-11,0 15-13,-5 11-5,2 8 4,3-1-1,0-1 1,0-7-1,7-7-3,2-6-3,5-6-3,0-4 3,3-6 0,0-2-6,1 0-20,0-9-79,-4-6-82,-2 0-208</inkml:trace>
  <inkml:trace contextRef="#ctx0" brushRef="#br1" timeOffset="245699.9947">8027 10134 673,'0'0'418,"0"0"-386,0 0 17,0 0 60,0 0-56,-40 70-8,26-11 5,0 12 20,-2 11-4,1 6-14,1 5-1,2 3-10,7-1-14,5 1-2,0-7-15,14-8 10,9-8-5,6-8 7,1-10 12,2-8-17,0-10-12,-1-7-4,-3-8-2,-2-6-8,-6-6-18,-5-9-36,-4-1-96,-1-11-280</inkml:trace>
  <inkml:trace contextRef="#ctx0" brushRef="#br1" timeOffset="246285.0569">8516 10108 1050,'0'0'97,"0"0"67,0 0-13,0 0-54,0 0-49,0 0-27,10 86 22,-10-48-12,0 1-18,0-2-11,0 0-2,0-1-32,0-7-111,10-6-200,7-6-354</inkml:trace>
  <inkml:trace contextRef="#ctx0" brushRef="#br1" timeOffset="246480.9295">8705 10372 998,'0'0'559,"0"0"-552,0 0 43,0 0 7,-57 63-42,18-15-3,-2 3 0,0 3-7,2-3-5,3 0-31,4-4-67,10-7-85,13-13-179,9-6-563</inkml:trace>
  <inkml:trace contextRef="#ctx0" brushRef="#br1" timeOffset="246953.3746">8574 10790 1069,'0'0'120,"0"0"-82,0 0 140,34-59-85,-17 50-16,1 6-21,3 3-10,0 0-11,-1 12-13,-8 7-14,-3 6-8,-9 2 0,0 3-18,-13 0-30,-13-4-29,0-1-18,0-7-16,3-5-61,10-8 24,7-3 25,6-2 114,0-5 9,6-7 162,9-1-6,4 2-21,1 4-34,1 6-7,0 1-27,-1 7-25,-3 12-21,-5 6-10,-8 2-6,-4 4-1,0-1-4,-15-3-2,-10-6-11,-5-7-10,-2-9-19,-2-5-13,2-4-12,5-15-29,8-6-119,8-4-197</inkml:trace>
  <inkml:trace contextRef="#ctx0" brushRef="#br1" timeOffset="247478.5491">8873 10582 161,'0'0'933,"0"0"-829,0 0 75,68-12-60,-31 11-28,2 1-21,0 0-36,1 0-27,-3 0-7,-5-1-21,-9-2-120,-8-3-143,-6 0-306</inkml:trace>
  <inkml:trace contextRef="#ctx0" brushRef="#br1" timeOffset="247673.4927">9058 10385 1379,'0'0'167,"0"0"-138,0 0 96,0 0-74,24 94-19,-13-48 23,-1-3-23,0-1-24,-2-2-8,2-3-8,0-6-41,3-10-64,3-10-189,2-11-390</inkml:trace>
  <inkml:trace contextRef="#ctx0" brushRef="#br1" timeOffset="247889.8082">9408 10285 1414,'0'0'96,"0"0"-38,0 0 80,0 0-81,27 56-29,-20-19-8,-2-1-13,1-2-7,0-1-6,1-6-43,3-5-87,4-7-126,2-8-210</inkml:trace>
  <inkml:trace contextRef="#ctx0" brushRef="#br1" timeOffset="248082.1345">9622 10476 1338,'0'0'147,"0"0"-50,0 0 63,0 0-103,0 0-46,-43 86-7,16-44 6,2 3-5,4-1-5,5 0-12,5-3-47,5-4-122,6-5-204,0-6-492</inkml:trace>
  <inkml:trace contextRef="#ctx0" brushRef="#br1" timeOffset="248480.3072">9592 10915 842,'0'0'211,"0"0"-203,0 0 161,0 0-35,0 0-62,0 0 16,-4-63-3,8 55-15,4 3-20,3 5-11,0 0-14,8 9-17,-4 10-7,-1 7-1,-5 5 1,-9 3-1,0-1-17,-6 2-11,-12-6-17,-5-6-31,-2-6-21,-1-8-9,5-8-16,4-1 60,8-2 62,4-7 8,5 2 114,0 0 4,0 3 0,9 3-29,9 1-51,7 0-23,5 10-10,-3 2 3,-2-2-8,-5 1-6,1-2-2,-2-1-3,-1-1-35,-3-5-58,-1-2-124,-3-2-255</inkml:trace>
  <inkml:trace contextRef="#ctx0" brushRef="#br1" timeOffset="248788.707">9884 10311 1320,'0'0'84,"64"23"-65,-21 19 93,2 13 22,-4 10-56,-11 9-26,-5 6-2,-14-1-3,-11 0-16,-2-8-7,-19-9-8,-3-10-9,3-9-7,5-10-4,3-9-34,-1-9-40,4-10-71,2-5-283</inkml:trace>
  <inkml:trace contextRef="#ctx0" brushRef="#br1" timeOffset="254213.4048">10364 10879 891,'0'0'96,"0"0"-14,0 0 46,0 0-12,0 0-53,0 0-12,0 0 0,59 0 13,-29-7 10,2 1-15,4-1-15,1-3-16,-3 1-11,0 0-15,-6 0-2,-6 2-30,-6 5-86,-8 0-106,-7 2-189,-1 0-420</inkml:trace>
  <inkml:trace contextRef="#ctx0" brushRef="#br1" timeOffset="254422.5252">10496 10694 1128,'0'0'283,"0"0"-257,0 0 73,0 0-3,27 66-46,-10-28 8,-6 0-26,-4-2-22,0-3-8,-4-2-2,2-6-12,4-6-45,8-8-66,6-11-162,6 0-202</inkml:trace>
  <inkml:trace contextRef="#ctx0" brushRef="#br1" timeOffset="254790.8625">10783 10516 1426,'0'0'51,"0"0"-13,0 0 70,0 0-56,68 96-18,-50-47 9,-4-2-30,-2-2-9,-1-7-4,-3-7 1,0-7-1,1-10-1,-4-7-3,1-7-4,4 0 2,-1-11 6,4-13 4,-2-8 0,-3-6 0,-4-6 3,-2-3 3,-2 0 1,0 7-4,0 9 1,0 13-4,0 9-2,0 9-2,0 0-5,0 22-28,0 14-98,0 8-94,0 3-88,0-3-332</inkml:trace>
  <inkml:trace contextRef="#ctx0" brushRef="#br1" timeOffset="255192.1243">11119 10842 616,'0'0'756,"0"0"-744,0 0 54,0 0 8,0 0-28,2 58-41,1-24 1,1 1 10,-1 0-8,-1-1-6,-2-7-2,0-8 0,1-10-6,-1-5-16,2-4 1,3 0 21,1-10 0,2-5 19,4-2 2,1 3 11,0 4 22,1 7-7,3 3-14,1 3-13,3 15-5,0 4-10,-4 4-1,-7 2-2,-8-1-2,-2 1-2,-11-2-5,-11-7-14,-6-6-14,0-11-18,-1-2-14,6-11 11,5-11 14,7-4 2,10-3-20,1-1-77,13 1-82,7 3-334</inkml:trace>
  <inkml:trace contextRef="#ctx0" brushRef="#br1" timeOffset="255590.9048">11694 10292 1109,'0'0'61,"0"55"-58,-6 12 8,-5 23 139,-2 18-15,-1 7-40,0 5-61,0-5-7,4-4 4,6-9-11,4-14-1,10-13-11,22-16 0,13-11-4,13-10 6,2-8-10,-4-6-25,-7-11-78,-13-8-93,-10-5-236</inkml:trace>
  <inkml:trace contextRef="#ctx0" brushRef="#br1" timeOffset="256844.3129">12173 10414 1047,'0'0'144,"0"0"-23,0 0 56,0 0-51,0 0-56,0 0-42,23 42-11,-14-10 11,-4-1-13,-3 2-7,-2-3-6,0 0-2,0-1-36,0-5-93,3-8-167,7-6-229</inkml:trace>
  <inkml:trace contextRef="#ctx0" brushRef="#br1" timeOffset="257033.1231">12378 10646 1503,'0'0'99,"0"0"-92,0 0 65,0 0-32,-54 93-26,21-47-1,-7 4-6,1-5-7,-2-1-2,7-4-36,6-7-62,12-8-91,14-6-106,2-7-163</inkml:trace>
  <inkml:trace contextRef="#ctx0" brushRef="#br1" timeOffset="257706.0294">12366 11091 516,'0'0'115,"0"0"8,0 0 47,0 0-53,0 0-46,0 0-9,0-9-7,0 7-11,0 0-8,0-1-11,0 0-1,0-1 0,0-1 5,0-1 0,0 0 1,0 0-3,0-1-7,2 2-1,2 1-7,-1-1 4,2 3-13,0-4 0,2 3 1,0-1-1,2 1 0,3 1 6,2 2 5,6 5 8,4 14 8,-1 8-5,-3 7 0,-6 5-14,-10 2-5,-4 0-4,-2-1-2,-13-5-6,-1-7-20,-1-7-14,1-10-9,1-7 9,3-4 11,-1-3 18,2-13 11,3-1 5,1 0 15,6 4 15,1 3 7,0 8 11,8 2-14,11 0-15,6 9-14,0 7-5,0 0 2,-2 0-3,-3-1 0,3-5-3,-2 0-1,1-7-19,-1-3-100,-4 0-126,0-9-213</inkml:trace>
  <inkml:trace contextRef="#ctx0" brushRef="#br1" timeOffset="257953.5859">12710 10862 734,'0'0'551,"0"0"-520,0 0 74,82-22 41,-57 21-65,0 0-42,-4 1-23,-3 0-16,-5 0-28,-6 0-101,-4-3-133,-1-5-196</inkml:trace>
  <inkml:trace contextRef="#ctx0" brushRef="#br1" timeOffset="258145.9411">12815 10735 1051,'0'0'513,"0"0"-499,0 0 61,0 0 8,18 82-35,-13-48-4,-3-3-26,1-2-11,1-3-7,3-3-21,4-7-33,4-8-98,9-8-239,7-6-438</inkml:trace>
  <inkml:trace contextRef="#ctx0" brushRef="#br1" timeOffset="258353.1963">13120 10538 903,'0'0'701,"0"0"-686,0 0 32,0 0 27,0 0-45,40 74-19,-27-42-5,-2-2-5,-1-1-48,0-6-95,2-8-155,5-10-298</inkml:trace>
  <inkml:trace contextRef="#ctx0" brushRef="#br1" timeOffset="258544.9807">13366 10657 1535,'0'0'47,"0"0"18,0 0 32,-21 57-74,-6-11-17,-3 7 12,-1-2-9,6-2-9,6-3-1,12-4-35,7-5-121,2-10-224,15-7-521</inkml:trace>
  <inkml:trace contextRef="#ctx0" brushRef="#br1" timeOffset="258937.1379">13327 11089 697,'0'0'490,"0"0"-472,0 0 172,0 0-24,0 0-76,0 0-45,72-42-9,-52 48-13,-1 10-15,-3 2-7,-6 5-1,-7 2-1,-3 2-21,-3-2-25,-15-2-27,-2-4-19,-1-8-8,4-5-23,6-6 24,7 0 60,4-2 40,0-5 46,4 1 102,12 2-8,3 2-36,5 2-24,-1 3-24,-1 13-20,-1 5-12,-3 4-9,-8 3-6,-6 0-2,-4-2-4,-9-1-3,-12-7-6,-6-6-11,-2-9-27,0-3-70,4-10-81,6-13-91,9-11-197</inkml:trace>
  <inkml:trace contextRef="#ctx0" brushRef="#br1" timeOffset="259183.3049">13689 10768 843,'0'0'719,"0"0"-708,82-18 28,-52 15 68,-3 3-67,-3 0-36,-7 0-4,-5 0-53,-7 0-102,-5-3-114,-1-4-229</inkml:trace>
  <inkml:trace contextRef="#ctx0" brushRef="#br1" timeOffset="259378.0974">13740 10692 1340,'0'0'294,"0"0"-267,0 0 74,0 0-21,53 74-26,-39-43-18,-5 0-21,-2-2-15,-4-2-1,-2-4-54,0-8-37,3-11-125,3-4-292</inkml:trace>
  <inkml:trace contextRef="#ctx0" brushRef="#br1" timeOffset="259580.3667">13985 10367 1552,'0'0'77,"0"0"-73,0 0 25,35 62-5,-25-24-15,-1-1-9,-4-3-22,5-5-83,1-6-52,5-10-153,6-9-296</inkml:trace>
  <inkml:trace contextRef="#ctx0" brushRef="#br1" timeOffset="259778.1249">14231 10561 896,'0'0'651,"0"0"-613,0 0 48,0 0-10,-21 72-54,0-26 4,-2 3-1,-1 0-10,4-4-12,4-2-3,6-3-25,3-8-69,7-7-212,1-9-484</inkml:trace>
  <inkml:trace contextRef="#ctx0" brushRef="#br1" timeOffset="260106.8786">14265 10911 1082,'0'0'596,"0"0"-590,0 0 4,0 0 18,-19 84-24,12-45 5,7-3-3,0-6-6,3-5-12,11-7-23,6-9-32,3-7-2,2-2 12,2-11 33,-5-11 19,-5-6 5,-6 0 7,-5 2 18,-5 6 14,-1 8 5,0 6-5,0 6 2,0 0-10,-2 13-13,-1 13-12,3 8 15,0 5-1,3 0 0,10 1-8,2-5-7,-1-5-5,-1-9-22,-1-11-71,-2-10-167,4-7-215</inkml:trace>
  <inkml:trace contextRef="#ctx0" brushRef="#br1" timeOffset="260343.7703">14517 10701 664,'0'0'990,"0"0"-970,91-12-6,-59 12 49,-5 0-45,-6 0-18,-3 3-12,-5-3-29,-4 0-49,-1-10-42,-3-10-31,-3-3-179,-2 0-454</inkml:trace>
  <inkml:trace contextRef="#ctx0" brushRef="#br1" timeOffset="260545.1016">14536 10492 1181,'0'0'537,"0"0"-521,0 0 27,0 0 36,54 86-46,-38-45-15,-7-1-9,-4 0-8,0-4-1,1-7-40,8-5-35,7-8-59,7-9-109,7-7-167,2-1-394</inkml:trace>
  <inkml:trace contextRef="#ctx0" brushRef="#br1" timeOffset="260752.0677">14859 10278 1187,'0'0'254,"0"0"-199,0 0 51,0 0-1,21 56-71,-4-18-2,0 0-9,-2-2-16,1-3-7,2-2-19,1-7-59,6-10-146,6-10-244</inkml:trace>
  <inkml:trace contextRef="#ctx0" brushRef="#br1" timeOffset="260944.9221">15168 10401 1302,'0'0'130,"0"0"-101,0 0 106,0 0-80,0 0-13,-66 80 12,52-49-2,6 1-31,3 4-14,5 3-7,0 3-37,0-2-111,11-10-209,3-6-409</inkml:trace>
  <inkml:trace contextRef="#ctx0" brushRef="#br1" timeOffset="261402.1498">15254 10828 909,'0'0'122,"0"0"-91,0 0 109,0 0 5,0 0-71,0 0-18,-14 14-13,13-18-8,1-11-12,0-4-3,6-1-13,8 2-4,4 5 9,-1 5 15,2 6 14,0 2-14,-1 7-11,-1 13-6,-4 8-7,-6 7-1,-7 5 0,-2 4-2,-21 1-12,-3-2-11,2-1 7,5-7 7,10-6 8,9-5 1,1-5 0,14-4 0,6-6 19,1-5 4,-3-4-11,-1 0 11,-4-10-20,-7-8 2,-6-9-5,-1-6-2,-9-5-3,-16-4 3,-4-1-3,-1 4 3,2 7-4,9 11-16,7 8 8,3 6-28,4 3-80,-1 1-87,4-1-170,2-2-517</inkml:trace>
  <inkml:trace contextRef="#ctx0" brushRef="#br1" timeOffset="261719.0324">15457 10178 1057,'0'0'137,"84"75"-57,-32-12 106,-1 10-36,-3 12-58,-7 7-31,-13 3-20,-11 4-9,-16 0 16,-1-2-19,-21-4-8,-7-2-21,-6-1-1,-3-5-14,-6-6-38,-9-13-51,1-13-150,4-20-247</inkml:trace>
  <inkml:trace contextRef="#ctx0" brushRef="#br1" timeOffset="262263.6017">16428 10712 953,'0'0'69,"0"0"58,0 0 94,0 0-86,0 0-28,0 0-35,57 4-25,-20-4-18,0 0-10,-4 0-13,-6 0-6,-10 0-32,-7 0-76,-9 0-136,-1 0-236</inkml:trace>
  <inkml:trace contextRef="#ctx0" brushRef="#br1" timeOffset="262481.9576">16463 10862 1395,'0'0'119,"0"0"-65,80 2 90,-43 0-81,1-1-47,4-1-16,3 0-40,-2 0-146,2-11-174,-4-6-396</inkml:trace>
  <inkml:trace contextRef="#ctx0" brushRef="#br1" timeOffset="262863.9003">17025 10512 1145,'0'0'53,"0"0"34,0 0 105,0 0-76,0 0-69,0 0-42,91-16 0,-53 14 1,1-4 6,0 1 8,-5-5-4,-2 0-2,-9 1-3,-7-1-1,-6 4-4,-7 2 6,-3 2 1,0 2-7,0 0-4,0 0-2,-4 11 0,-5 16-3,2 13 3,2 12 0,3 6 15,2 3 9,0-5 10,0-2-8,0-9-12,0-6-7,0-7-6,0-8-1,0-7-4,-3-5-14,1-4-22,0-5-11,-1-3-31,-2 0-40,-1-6-9,-2-6-60,-1-3-112,-1-1-312</inkml:trace>
  <inkml:trace contextRef="#ctx0" brushRef="#br1" timeOffset="263060.339">17128 10795 1226,'0'0'259,"0"0"-217,0 0 102,104-7-71,-47 6-62,1-1-11,2-3-64,0-4-208,1-4-428</inkml:trace>
  <inkml:trace contextRef="#ctx0" brushRef="#br1" timeOffset="263804.0931">18007 10825 803,'0'0'253,"0"0"-221,0 0 28,0 0 82,0 0-50,0 0-47,25-15 1,6 8 11,16 0-4,8-4-2,8-1 1,0-2-20,-2 2-9,-9 2 0,-13 1-9,-9 5-14,-13 2-1,-9 2-11,-7 0-47,-1 3-111,0 3-170,-7-2-152</inkml:trace>
  <inkml:trace contextRef="#ctx0" brushRef="#br1" timeOffset="264274.2077">18747 10605 721,'0'0'484,"0"0"-472,0 0-9,0 0 15,-9-60 5,18 45 13,16 0-6,8 1-6,2 4-8,0 7 26,-1 3 22,-6 12 10,-3 11-21,-8 6-26,-10 5 1,-7 5-10,-6 2-13,-17-1-4,-4-3-1,-4-5-3,4-6-1,8-6-2,9-9-2,6-6 2,4-4 2,4-1 4,17 0 8,9-6 11,9-5-9,5-4-7,-1-1-3,-1-1-35,-3 2-79,-3-1-59,-2 0-59,-6-1-157,-2-2-9</inkml:trace>
  <inkml:trace contextRef="#ctx0" brushRef="#br1" timeOffset="264604.9289">19298 10607 228,'0'0'340,"35"-80"-144,-29 36-20,-6-3-35,-9 3-13,-21 3-16,-11 9-41,-11 6-37,-5 12-24,-7 14-5,-3 15 1,-2 34-1,5 23 10,14 16 12,18 10 5,19-2-1,13-8 13,16-11 8,23-11-2,15-16-5,10-12-12,6-11-12,-3-19 4,-3-8 15,-6-21-18,-7-21-10,-10-15-3,-10-15-2,-15-12-7,-16-10 0,0-10 0,-27 6-3,-5 17 1,-4 20-13,-3 27 3,-7 18-5,-10 16-48,-12 4-63,-5 21-95,4 7-139,8 5-581</inkml:trace>
  <inkml:trace contextRef="#ctx0" brushRef="#br1" timeOffset="270625.4567">8928 1602 42,'0'0'53,"0"0"-53,0 0-67,0 0 57,0 0 10,0 0 21,0 0 18,19-14-14,-29 14-14,-3 0 4,4 0 0,4 0-10,2 0-1,3 0-3,0 0 11,0 0 8,3 0-12,-3 0-8,2 0 1,-2 0 4,0 0 20,0 0 2,0 0 0,0 0-14,0 0-10,0 0 36,0 0 19,1 0 12,2 0-14,-2 0-32,-1 0 4,0 0 15,0 0 7,0 0-19,0 0-15,0 0-5,0 0-7,0 0-2,0 0-2,0 0 4,0 0 3,0 0-3,0 0 0,0 0-3,-1 0-1,1 0 1,0 0-1,0 0 1,0 0-1,-1 0 0,0 1 0,0 1 1,-2-1-1,3 2 0,-2 0 0,1-1 0,0 1 2,-2-1-2,1 2-2,0-2 2,-1 1 3,1-1-1,0 2-2,-2-1 9,1 0 11,0 2 1,-1 0-6,-2-1-5,-1 3 5,-3 1 3,-3 1-2,-3 1-2,2 1-1,0-3 2,4 0-8,2-1 0,3-1-3,1-2 2,0 1 1,1 1 2,-4-2-6,5 0 4,1-3 0,0-1 6,1 0 26,0 0 30,0 0 1,0 0-1,0 0-22,0 0-20,0 0-10,0 0-13,0 0 3,0 0-5,0 0 3,0 0-1,0 0 2,0 0-2,0 0 0,0 0 5,0 0 4,0 1 2,0 1-1,0 0 0,0 3-7,2 1-5,9 4-2,4 3-2,9 2-149,6-2-207</inkml:trace>
  <inkml:trace contextRef="#ctx0" brushRef="#br2" timeOffset="281254.7118">3976 11600 993,'0'0'90,"0"0"-38,0 0 127,0 0-47,0 0-68,0 0-56,-4 26 1,24 25 36,-2 6-19,3-4-16,-5-2 1,2-4-4,-7-9-1,3-8-5,-3-12-1,-4-8 4,2-9-3,0-1 8,1-16 26,3-13 4,3-12-17,-2-5-1,-3-4-5,-1 1-11,0 3-5,0 11-8,-1 13-42,2 17-67,-2 5-208,-2 24-272</inkml:trace>
  <inkml:trace contextRef="#ctx0" brushRef="#br2" timeOffset="281620.8325">4352 11971 1207,'0'0'71,"0"0"-68,0 0 45,-59-22-13,38 35-27,1 14-5,4 8 4,7 5 2,9-2-1,0-9-8,16-9 0,8-10 0,-1-10 0,0-1 4,-2-20 5,-3-11 12,-7-8 34,-2-2 19,-5 4-22,-4 10 0,0 11-20,0 10-15,0 7 2,0 3-19,3 21-16,1 11 16,1 10 2,4 1 0,1-4-4,-1-7-17,4-10-86,6-12-70,5-13-160,4-4-450</inkml:trace>
  <inkml:trace contextRef="#ctx0" brushRef="#br2" timeOffset="281836.9735">4621 11928 1425,'0'0'151,"0"0"-140,0 0 74,63-24-44,-40 20-41,-1 2-10,3 2-99,-2-2-224,2-1-340</inkml:trace>
  <inkml:trace contextRef="#ctx0" brushRef="#br2" timeOffset="282161.6563">4903 11691 910,'0'0'568,"0"0"-534,0 0-32,0 0 28,27 93 48,-14-38-31,-3-1-29,-1-1-17,-1-7 1,2-7-2,-2-7-1,-1-11-1,-1-11-3,0-6 5,-1-4 1,2-7 8,4-13 13,1-9-3,-1-8 1,-2-3-9,-2 1-6,-2 2-4,-1 6-1,0 10-9,-2 11-24,1 9-23,3 1-98,1 11-181,3 6-164</inkml:trace>
  <inkml:trace contextRef="#ctx0" brushRef="#br2" timeOffset="282496.6215">5195 12009 1361,'0'0'66,"0"0"-58,0 0 25,0 0 16,-13 71-18,6-35-22,3-1-1,2-4-5,2-4-2,0-7-1,4-8-6,3-5-8,0-6 14,1-1 13,2 0 37,2-1 41,1-4-36,-3 2 7,-1 3-26,-3 0-33,-1 5-3,-1 10-4,-4 8-3,0 3 2,-9 2-14,-7-2-27,-7-5-42,-4-6-60,-2-9-59,-2-6-143,-2 0-290</inkml:trace>
  <inkml:trace contextRef="#ctx0" brushRef="#br2" timeOffset="282705.7681">4411 12486 1261,'0'0'267,"91"0"-236,-19 0 83,9 0-9,0 0-67,1 0-28,-7 4-10,-8-2-13,-8 1-51,-7-1-122,-13-2-257</inkml:trace>
  <inkml:trace contextRef="#ctx0" brushRef="#br2" timeOffset="283742.742">4709 12748 634,'0'0'47,"0"0"-36,0 0 78,0 0 4,0 0-5,0 0-4,-5-15-1,5 10 4,0 2 3,0 1-14,0 0-23,0 0-23,0 0-3,0 0-7,11 0-3,8 2 0,14-2 0,9 2 22,6 0 25,-9 0-15,-13 14-18,-16 3-21,-10 6-10,-23 5-1,-16 3 1,-8 0 5,-1-3-5,5-2 0,11-7 0,13-4 0,12-9 0,7-4 0,17-2 0,22 0 1,20-10 1,13-9-2,4-2-115,-1-2-153,-3 4-277</inkml:trace>
  <inkml:trace contextRef="#ctx0" brushRef="#br2" timeOffset="284300.702">5701 12483 488,'0'0'279,"0"0"-61,0 0-1,0 0 8,0 0-63,0 0-70,50-9-47,-15 4-13,6 1-19,7-2-13,4 1-13,-4 0-119,-6-4-198,-7-3-294</inkml:trace>
  <inkml:trace contextRef="#ctx0" brushRef="#br2" timeOffset="284532.9723">6101 12243 1012,'0'0'353,"0"0"-313,0 0 12,79-18 67,-41 36-27,0 14-32,-3 12-15,-8 5-12,-13 1-14,-12 1-9,-2-5-8,-9-4-2,-8-6-1,0-8-8,3-6-27,5-7-35,4-6-94,5-8-89,0-1-197</inkml:trace>
  <inkml:trace contextRef="#ctx0" brushRef="#br2" timeOffset="284724.76">6150 12539 1472,'0'0'209,"0"0"-188,91-34 40,-39 21-33,9 4-28,3 0-55,2-2-226,2-2-507</inkml:trace>
  <inkml:trace contextRef="#ctx0" brushRef="#br2" timeOffset="285377.9184">6912 12530 207,'0'0'305,"0"0"-257,0 0 22,0 0 23,0 0-21,0 0-13,-16 0-4,16 0-5,-1 0 5,1 0-9,0 0 1,0 0 13,0 0 12,0 0 5,0 0-24,0 0-16,0 0-18,0 0-8,0 0-3,0 0-3,0 0 2,0 0-2,0 0 11,0 0 8,0 0 3,0 0 4,0 0-3,0 0 3,0 0-2,0 0-1,0 0-14,1 0-6,3 0-2,1 0-4,-1 0 0,3 0 5,3 0-3,6 0 4,10 0 1,13-5-1,11-1-3,6-1-5,-2-2-2,-7 1-42,-12 3-66,-12 3-105,-14 1-199</inkml:trace>
  <inkml:trace contextRef="#ctx0" brushRef="#br2" timeOffset="285590.0921">7087 12384 1253,'0'0'212,"0"0"-148,0 0 16,0 0-18,22 83 15,-11-32-31,-5-1-28,-4-3-12,0-6-6,8-9-10,6-11-64,13-13-184,12-8-266</inkml:trace>
  <inkml:trace contextRef="#ctx0" brushRef="#br2" timeOffset="285918.7745">7681 12004 446,'0'0'737,"0"0"-635,0 0-31,0 0 13,19 67 32,-2-20-43,1 3-16,-4-4-24,0-4-16,-2-4-16,-1-11 3,0-7-3,3-11-2,1-9-4,4-8 5,1-20 1,1-12-1,-1-11 4,-5-4-3,-1-4 3,-4 5-4,1 10-2,0 15-14,-3 16-54,3 13-110,-2 13-187,4 18-399</inkml:trace>
  <inkml:trace contextRef="#ctx0" brushRef="#br2" timeOffset="286307.5251">8189 12416 1003,'0'0'76,"0"0"-61,0 0 76,0 0 24,0 0-53,0 0-39,-8-37 13,-3 32 12,0 5-17,-2 0-7,1 12-14,-1 10-1,5 4-4,2 3-1,5-2-2,1-9-2,0-4-6,9-8-18,5-6 2,2-2 22,0-12 1,0-3 11,-5 3 24,-4 1 11,-2 6 9,-3 5-8,-2 2-17,5 0-15,1 4-16,2 8 0,5 5-2,5-2 2,3 0-16,1-7-106,3-6-181,-2-2-383</inkml:trace>
  <inkml:trace contextRef="#ctx0" brushRef="#br2" timeOffset="286522.7644">8446 12129 1505,'0'0'144,"0"0"-139,0 0 6,70-2 31,-45 14-42,0 4-33,-3-3-163,-1-3-272</inkml:trace>
  <inkml:trace contextRef="#ctx0" brushRef="#br2" timeOffset="286772.0226">8744 11944 1149,'0'0'397,"0"0"-397,0 0 0,5 88 29,-1-37 19,0 0-26,3-4-20,0-8 1,0-8-3,0-8 0,0-10 0,3-11 0,3-2 4,5-10 21,3-16 16,1-8-13,2-5-3,-2-7-3,-3 5-5,-6 4-10,-5 10-7,-5 12-10,-3 15-39,0 10-91,0 18-198,0 7-105</inkml:trace>
  <inkml:trace contextRef="#ctx0" brushRef="#br2" timeOffset="287094.9964">9021 12277 1196,'0'0'380,"0"0"-370,0 0 31,0 0 38,0 0-53,23 71-23,-23-35 1,0-2-4,0-5-14,0-7-28,0-9-7,0-7 22,5-6 27,4 0 11,6-4 24,2-6 20,1-1-1,-2 4-13,-5 4 4,-2 3-28,-2 0-13,-3 13-4,-3 7-10,-1 6 9,-5-1-7,-12 0-16,-7-3-18,-1-7-24,-5-4-59,-1-7-32,-1-4-92,1 0-161</inkml:trace>
  <inkml:trace contextRef="#ctx0" brushRef="#br2" timeOffset="287334.5595">7804 12757 1240,'0'0'243,"0"0"-174,0 0 17,66 48 50,5-31-53,21-5-39,21-4-20,9-4-19,6-4-5,-4 0-27,-17 0-37,-20-4-38,-20-6-225,-18-3-435</inkml:trace>
  <inkml:trace contextRef="#ctx0" brushRef="#br2" timeOffset="287717.7338">8413 12951 1485,'0'0'57,"0"0"-45,63-5 102,-45 15-61,-4 4-46,-8 3-7,-6 1-5,0 0-33,-12-3-9,-4 0 26,1-3 18,6-3 3,7 0 7,2-2 12,4 3 40,12 1 2,5 3-4,-1 0-1,-2-1-12,-7-2-22,-7 0-22,-4-2-5,-1 0-8,-16-3 0,-7-1-18,-2-5-17,-3 0-28,0 0-130,-1-6-134,3-8-239</inkml:trace>
  <inkml:trace contextRef="#ctx0" brushRef="#br2" timeOffset="288103.1196">9411 12761 803,'0'0'466,"0"0"-326,0 0-1,66 0 2,-19-6-71,4-1-43,0 1-20,-7 4-7,-10 0-19,-15 2-80,-9 0-86,-10-2-124,0-4-265</inkml:trace>
  <inkml:trace contextRef="#ctx0" brushRef="#br2" timeOffset="288306.9868">9608 12606 1360,'0'0'241,"0"0"-159,0 0-15,0 0-12,41 83 12,-22-29-8,-7 0-29,-6-2-25,-2-5-5,3-7-39,5-10-48,10-11-100,4-17-250,8-2-277</inkml:trace>
  <inkml:trace contextRef="#ctx0" brushRef="#br2" timeOffset="288572.1542">10164 12356 1379,'0'0'178,"0"0"-177,0 0 10,56 77 91,-42-38-38,-6 1-41,0-2-13,-5-5-7,1-8 1,1-6-1,2-7-2,4-12-1,3 0 6,6-11 5,3-18 4,-1-10-3,-3-9-11,-6-7 7,-5 1-8,-6 7-11,-2 12-9,0 17-27,0 18-77,0 5-153,0 21-113,0 9-517</inkml:trace>
  <inkml:trace contextRef="#ctx0" brushRef="#br2" timeOffset="288889.7396">10489 12583 1339,'0'0'316,"0"0"-308,0 0 14,0 0 39,0 0-35,13 84-25,-12-45 2,1-5-3,1-3-4,3-6-15,1-8-11,2-8 9,3-7 19,6-2 2,0-5 24,5-6 11,-5 1 5,-4 5 1,-5 4-9,-4 1-30,-1 3-2,-4 11-10,0 5 5,-4 2-9,-10-2-18,-5-1-10,-5-4-44,-4-7-52,-1-5-30,-1-2-57,5 0-113,4-3-242</inkml:trace>
  <inkml:trace contextRef="#ctx0" brushRef="#br2" timeOffset="289091.7903">10168 13050 1646,'0'0'126,"94"-7"-125,-36 4 48,5 1 32,7 1-78,4-1-3,-5 1-61,-10 0-77,-11-2-221,-16-2-563</inkml:trace>
  <inkml:trace contextRef="#ctx0" brushRef="#br2" timeOffset="289397.8921">10546 13199 1059,'0'0'600,"0"0"-593,0 0-6,8 65 40,-7-37-17,5 0-19,5-3-3,7-6-1,6-8-1,2-7-14,2-4 10,-4-5 4,-3-11 0,-5-3 3,-6-3 4,-5 3 7,-5 6 4,0 6 11,0 3-1,0 4-14,0 9-7,0 13-4,0 8 18,0 3 5,11 3-7,10-4-19,6-2-7,-1-11-59,1-11-171,-1-8-626</inkml:trace>
  <inkml:trace contextRef="#ctx0" brushRef="#br2" timeOffset="289698.9403">11252 12819 1154,'0'0'172,"0"0"-105,0 0 56,0 0 44,0 0-75,0 0-53,57-26-18,9 31-8,-1-1-13,-8-2-13,-14-2-48,-13 0-173,-16-5-271</inkml:trace>
  <inkml:trace contextRef="#ctx0" brushRef="#br2" timeOffset="289921.7915">11331 12666 1734,'0'0'53,"0"0"-46,0 0 18,34 92 57,-22-42-35,-5-1-24,1-3-16,-1-10-7,3-10-15,9-12-64,12-14-38,9-1-261,4-26-344</inkml:trace>
  <inkml:trace contextRef="#ctx0" brushRef="#br2" timeOffset="290169.7038">11800 12443 1398,'0'0'225,"0"0"-214,0 0-7,0 0 50,29 67 19,-11-28-49,-3-1-19,0-4-5,-5-5-2,-2-10 0,-3-7-1,0-10-2,1-2 4,3-14 2,4-14 8,0-11-5,-2-5-4,-4-6-1,-7 3-2,0 7-27,0 12-23,0 16-12,4 12-79,10 9-116,7 17-78,4 6-340</inkml:trace>
  <inkml:trace contextRef="#ctx0" brushRef="#br2" timeOffset="290485.5717">12123 12591 1446,'0'0'173,"0"0"-98,0 0 26,0 0-57,0 0-32,0 64-12,-11-34 3,-1 0-3,1-3-18,2-2-13,3-4-22,6-5-30,0-5 47,11-6 36,11-3 3,6-2 45,1 0 10,-4 0-9,-5 0-10,-6 0-11,-9 0-16,-3 0-11,-2 0-1,0 0-15,-7 5 7,-14-3-3,-3-2 1,-5 0-8,3-2-15,3-10-38,7-1-60,7 5-16,5 4-84,4 4-171</inkml:trace>
  <inkml:trace contextRef="#ctx0" brushRef="#br2" timeOffset="290722.1557">12366 12955 1633,'0'0'60,"0"0"-56,-43 78 25,-4-44 6,-6 4-32,4-3-3,8-4-15,13-8-48,11-7-99,11-8-32,6-3-130,6-5-367</inkml:trace>
  <inkml:trace contextRef="#ctx0" brushRef="#br2" timeOffset="291039.8834">12312 13234 345,'0'0'1135,"0"0"-1095,0 0 57,0 0 25,71-42-68,-53 42-47,1 9-6,-2 7-2,-1 5 0,-7 4 1,-3-1-9,-6 1-7,0 0 7,-10-1 1,-2-2 5,3-3 3,5-2 0,4-3 3,1-2 2,16-3 10,3-4-3,-2-5 3,-1 0-11,-6-10 1,-11-9-5,0-6-7,-22-4-9,-13 0 5,-6-2-12,0 4-19,9 2-26,10 2-88,14 3-127,8-2-359</inkml:trace>
  <inkml:trace contextRef="#ctx0" brushRef="#br2" timeOffset="291274.7965">12981 12764 1440,'0'0'182,"0"0"-178,84-12 41,-65 12 14,-6 3-59,-13 9-48,-7 7-127,-24 4-115,-12 7-243</inkml:trace>
  <inkml:trace contextRef="#ctx0" brushRef="#br2" timeOffset="291504.9394">12911 13023 1091,'0'0'308,"100"-12"-263,-50 0-24,-7 2 17,-6-1-38,-5-2-157,-3-6-173,1-2-331</inkml:trace>
  <inkml:trace contextRef="#ctx0" brushRef="#br2" timeOffset="291721.997">13339 12849 931,'0'0'211,"0"0"-205,17 88 77,1-52 70,6-9-101,6-4 7,2-9 42,-1-9-19,-2-5-40,-3 0 6,-8-17 1,-7-5-17,-6-8-15,-5-6-7,-9-3-2,-14 0-8,-4 7-5,1 5-19,4 13-15,2 14-30,3 0-118,4 23-104,5 4-153</inkml:trace>
  <inkml:trace contextRef="#ctx0" brushRef="#br2" timeOffset="291938.4527">14037 13180 1153,'0'0'594,"0"0"-579,0 0-14,0 0 2,0 0-2,-76 88-1,49-50-54,7-4-144,9-10-148,10-9-137,1-14-123</inkml:trace>
  <inkml:trace contextRef="#ctx0" brushRef="#br2" timeOffset="292155.5554">13992 13299 1142,'0'0'309,"0"0"-187,0 0 29,0 0-62,0 0-44,0 0-34,57-13-11,-57 43-4,-10 4-21,-14-1-64,-2-2-228,-3-9-585</inkml:trace>
  <inkml:trace contextRef="#ctx0" brushRef="#br2" timeOffset="322330.6727">14356 13080 852,'0'0'186,"0"0"-99,0 0 74,0 0-66,0 0-23,0 0-8,-8 101 1,-16-44-30,-6 1-12,-6-4-14,2-5 1,-1-7-9,4-10-1,3-9-45,4-13-68,4-10-49,5-6-1,4-23 87,6-11 76,5-8 16,0 0 84,12 0 80,2 9-22,3 12-30,-5 11-33,6 14-24,7 2-28,12 24-29,12 7 8,6 8 6,-1-1-14,-5-3-11,-4-1-3,-2-4-31,-2-1-24,3-4-45,-1-3-105,-4-11-188,-6-9-301</inkml:trace>
  <inkml:trace contextRef="#ctx0" brushRef="#br2" timeOffset="325226.502">8464 12753 487,'43'-55'0,"-15"-6"-7,-11-11-178,-12-3 185,-5-7 14,-18 3 103,-16 8-94,-7 9-23,-8 15 0,-5 14-64,-2 18-220</inkml:trace>
  <inkml:trace contextRef="#ctx0" brushRef="#br2" timeOffset="329713.5404">14642 12051 1163,'0'0'222,"0"0"-144,41 56-36,-30 20 50,-11 28 26,-11 12-50,-30 11-31,-11 1-14,-3-2-18,6-13-5,7-16-5,6-16 5,4-20-22,4-14-25,2-22-35,3-24-59,-3-14 5,0-36 8,-4-24-3,-4-20 79,2 1 52,2 14 34,10 22 116,12 31 35,8 17-6,22 8-48,38 21-83,28 13 2,20 13 9,8 7 1,-3 5-33,-4 2-22,-5 5-5,-15 4-27,-14 8-48,-19 6-29,-17 7-68,-17-8-263,-14-10-600</inkml:trace>
  <inkml:trace contextRef="#ctx0" brushRef="#br2" timeOffset="341766.0059">19407 9001 1333,'0'0'77,"0"0"-55,0 0 78,0 0-37,0 0-37,0 0 8,57 93-2,-38-52-16,-3-3-7,-5-3 2,1-6-4,1-6-4,-3-9 0,3-7 3,3-7 4,5 0 12,5-20 8,4-14-2,-2-9-1,-3-10-4,-8-7-6,-5-3 7,-7 1-17,-3 5-6,-2 16-1,0 16-3,0 17-35,2 8-30,5 28-82,4 18-161,-1 17-100</inkml:trace>
  <inkml:trace contextRef="#ctx0" brushRef="#br2" timeOffset="342125.6855">20005 9302 1432,'0'0'40,"0"0"-30,-24-53 88,2 49-25,-4 4-53,3 16-20,1 14-8,7 7 3,8 2 0,7-3-1,2-3-6,17-12-6,6-8-1,2-11 15,2-2 4,-3-16 6,-3-13 1,-6-4 15,-6-3 13,-5 1 3,-4 10 3,-1 10-8,-1 9-4,0 6-13,0 3-16,0 17-13,0 5 13,4 8 0,1-2-5,2-3-35,4-7-43,5-9-55,6-11-93,5-1-91,6-20-174</inkml:trace>
  <inkml:trace contextRef="#ctx0" brushRef="#br2" timeOffset="342367.4455">20277 9082 535,'0'0'757,"0"0"-734,0 0 41,0 0 57,0 0-19,0 0-55,36-2-18,-10-3-10,6-3-19,1 2-13,-1 0-128,-2 2-167,-10 4-444</inkml:trace>
  <inkml:trace contextRef="#ctx0" brushRef="#br2" timeOffset="342613.5835">20318 9222 1272,'0'0'60,"0"0"-11,0 0 74,0 0-60,0 0-63,0 0-49,82 5-120,-39-14-387</inkml:trace>
  <inkml:trace contextRef="#ctx0" brushRef="#br2" timeOffset="342990.7434">20789 9094 907,'0'0'95,"0"0"-26,0 0 74,0 0-11,0 0-58,0 0-5,0 1 17,0-1-10,0 0-19,12 0-14,7 0-11,5 0-6,1 0-11,0 0-5,1 0-10,2-1 0,-2-2-28,3-2-57,-1-5-157,-4 0-205</inkml:trace>
  <inkml:trace contextRef="#ctx0" brushRef="#br2" timeOffset="343505.788">21298 8971 443,'0'0'252,"0"0"-162,0 0 41,0 0-25,0 0-59,0 0-23,-22-55 20,22 46 40,0 0 34,2-1-31,10 1-35,8 2 10,1 3 5,4 4-6,2 5-12,-2 18-17,0 9-12,-6 7-8,-8 5 9,-11 3-16,0 0-3,-14-3-2,-9-4-8,-3-4-10,-1-7-10,1-7-12,3-8 4,6-10-4,3-4 28,4-3 12,1-14 5,4-3 13,3-1 15,2 4-3,0 5 1,0 6-4,5 5-4,6 1-16,10 0-4,6 11 0,4 5 7,-3 2 1,-4 0-10,-3-3 3,-3 0-4,-4-3-6,-1 0-10,0-3-51,2-5-79,3-4-159,2 0-238</inkml:trace>
  <inkml:trace contextRef="#ctx0" brushRef="#br2" timeOffset="343729.0699">21690 9148 1417,'0'0'128,"0"0"-100,0 0 138,0 0-86,0 0-57,0 0-23,8-16-16,-8 16-38,3 0-110,6 0-95,0 0-226</inkml:trace>
  <inkml:trace contextRef="#ctx0" brushRef="#br2" timeOffset="343964.1117">21843 8927 992,'0'0'119,"0"0"-115,0 0 25,0 0 49,0 0 58,10 80-47,12-48-18,2-5 10,-1-2 2,-2-1-26,-3-4-14,-2 0-12,-7-5-21,-3 0-3,-3-1-7,-3-3 0,0 1-17,-7-3-22,-9-4-34,-6-4-55,-6-1-31,-3-12-144,3-10-152</inkml:trace>
  <inkml:trace contextRef="#ctx0" brushRef="#br2" timeOffset="344196.1">21874 8962 982,'0'0'130,"60"-54"-125,-21 31 61,3 4-15,3 8-51,-3 4-156,-5 7-335</inkml:trace>
  <inkml:trace contextRef="#ctx0" brushRef="#br2" timeOffset="344465.3441">22200 8897 1423,'0'0'0,"0"0"-42,0 0 42,0 72 48,7-34-24,9-1-4,2-5 12,2-3 33,1-6-10,-5-3 6,-3-3-23,-5-1-20,-4-1-14,-4-4-4,0 0-14,-7-6-70,-7-5-85,-3 0-89,0-19-251</inkml:trace>
  <inkml:trace contextRef="#ctx0" brushRef="#br2" timeOffset="344492.2596">22252 8981 1119,'0'0'275,"60"-73"-209,-24 45 20,3 9-40,-1 9-46,-3 9-75,-6 1-122,-7 8-261</inkml:trace>
  <inkml:trace contextRef="#ctx0" brushRef="#br2" timeOffset="344762.0053">22669 8844 17,'0'0'1492,"0"0"-1466,0 0-19,0 0 24,0 0-24,-16 91 15,11-38-10,5-2-8,0-6-2,14-5-2,4-9-1,5-11-3,1-10 2,0-4 2,-2-6 4,-3-2 11,-5-14 28,-7-4-12,-7-3-12,0 0-13,-17 5-3,-3 5-3,-1 9-6,5 4-4,3 0-27,5 10-29,8 5-62,0-5-69,14-2-155</inkml:trace>
  <inkml:trace contextRef="#ctx0" brushRef="#br2" timeOffset="344995.5312">23032 8873 980,'0'0'172,"0"0"-170,0 0 2,0 0 100,27 66 53,0-30-3,2 0-53,-2-3-26,-5-3-40,-7-3-14,-8-2-16,-7-2-5,0-3-7,-10-5-39,-10-8-87,-3-7-117,0-11-196</inkml:trace>
  <inkml:trace contextRef="#ctx0" brushRef="#br2" timeOffset="345227.9599">23107 8935 881,'0'0'457,"58"-74"-421,-22 48 3,2 8-7,1 7-32,0 10-147,-4 1-211,-8 5-579</inkml:trace>
  <inkml:trace contextRef="#ctx0" brushRef="#br2" timeOffset="345461.3797">23608 8853 1414,'0'0'182,"0"0"-177,62 34-3,-35 5 55,0 10-21,-5 0-20,-3-2-6,-2-7 8,-4-8-15,-1-10 8,-3-9-4,-2-8 10,1-5 12,4-7 14,8-16 17,3-15-23,2-11-16,-3-9-3,-3-2-8,-1 1-10,-6 11-14,-5 17-34,-5 12-29,-4 19-36,-23 4-224,-10 23-395</inkml:trace>
  <inkml:trace contextRef="#ctx0" brushRef="#br2" timeOffset="346169.4541">19681 10238 1073,'0'0'276,"0"0"-231,0 0 52,0 0-12,0 0-45,18 54 4,0 5 12,-2 2-29,-3-4-19,-3-8 0,-3-8-1,2-8-5,-1-9-2,-1-8 3,0-9-3,3-7 0,4-7 2,2-22 5,2-15 1,-4-14-3,-7-11 0,-7-1-2,0 8-3,0 13-3,0 17-2,0 15-19,6 14-54,7 5-95,3 25-97,2 12-5,-4 8-238</inkml:trace>
  <inkml:trace contextRef="#ctx0" brushRef="#br2" timeOffset="346543.9627">20027 10537 925,'0'0'338,"0"0"-311,0 0 47,0 0 32,0 0-68,11 66-2,-11-28-17,0 8-4,0 2-2,0-1-5,0-2-6,0-7-2,0-8-7,3-8 3,3-8-5,-1-8-4,-1-6-6,0 0 19,1-13 9,2-8 1,0-5-2,0-2 16,0 4 0,0 5 15,0 9 4,1 8-12,6 2-10,2 8-13,2 13-1,1 6 1,-6 3-4,-10 1-4,-3 0-1,-1-4 1,-15-7-11,-2-6-6,1-10-19,-3-4-28,5-7-11,2-16-33,8-10-138,5-6-214</inkml:trace>
  <inkml:trace contextRef="#ctx0" brushRef="#br2" timeOffset="346785.9102">20655 10538 1195,'0'0'202,"0"0"-173,0 0 119,0 0-20,0 0-77,0 0-35,31-10-13,-3 8-3,5 1-3,2 1-65,-5 0-141,-9 0-193,-8 0-628</inkml:trace>
  <inkml:trace contextRef="#ctx0" brushRef="#br2" timeOffset="347011.595">20595 10647 1298,'0'0'201,"0"0"-184,0 0 81,0 0-17,0 0-81,69 3-3,-27-3-131,5 0-208,5-11-595</inkml:trace>
  <inkml:trace contextRef="#ctx0" brushRef="#br2" timeOffset="347765.1592">21342 10278 1121,'0'0'113,"0"0"-29,0 0 91,0 0-87,0 0-62,0 0-16,18 81 40,-7-35-28,-1-1-18,1-7-3,3-7 1,6-5-2,6-8-2,5-9-11,3-7 5,-2-2-7,-4-15 7,-8-12 5,-6-9 2,-10-4 2,-4-2-1,0 7 3,-7 12 0,-2 14 11,2 9-1,0 7-8,-2 24-3,0 12 10,2 8 5,3-1-1,2-1 2,2-5-12,0-5-3,4-6-3,12-8-23,9-9-89,8-11-149,2-5-300</inkml:trace>
  <inkml:trace contextRef="#ctx0" brushRef="#br2" timeOffset="348011.5339">21809 10585 1253,'0'0'273,"0"0"-246,0 0 117,0 0-62,0 0-59,0 0-23,6-2-2,-2 9-47,8 2-122,4-4-171,4-2-608</inkml:trace>
  <inkml:trace contextRef="#ctx0" brushRef="#br2" timeOffset="348278.4073">22070 10311 1130,'0'0'130,"0"0"-107,0 0 112,0 0-51,0 0-57,0 0-16,-20 66 13,18-23 12,2 0-21,0-5 4,2-7 4,13-8-5,0-8-6,5-5-11,1-8-1,1-2 8,-2-7 2,-3-16-2,-5-10-1,-6-8-2,-6-3 0,0-1-5,-13 8-1,-4 11-2,2 10-12,0 9-14,0 7-33,-1 4-73,4 12-160,7 2-232</inkml:trace>
  <inkml:trace contextRef="#ctx0" brushRef="#br2" timeOffset="348666.8581">22406 10298 692,'0'0'349,"0"0"-296,0-56 142,7 42-20,1 5-77,1 3-37,1 4-22,0 2-17,1 6-19,3 12-3,-4 5-2,-6 8-1,-4 4-12,-3 2-29,-13 0-11,-2-6 4,5-4 28,8-8 16,5-3 7,6-4 16,14 0 32,2-1 29,1-3-9,-3 2-10,-6-2-28,-5 3-16,-7 2-8,-2-1-6,-2 3-1,-16-1-10,-1-3-33,-3-6-67,5-5-72,7-7-141,10-15-430</inkml:trace>
  <inkml:trace contextRef="#ctx0" brushRef="#br2" timeOffset="348989.33">22834 10303 589,'0'0'685,"0"0"-685,0 0 0,-6 56 87,-3-15-22,0 2-43,6-2-14,3-6-4,0-7 1,6-7-2,8-6 10,4-6 6,2-7 17,-2-2 9,2-4 3,-6-11-24,-3-10-14,-8-6-1,-3-10-9,0-4-1,-14-1-11,0 8 4,1 12 7,4 12-11,4 11-22,2 3-20,2 2-37,0 14-102,-1 1-46,2 2-189</inkml:trace>
  <inkml:trace contextRef="#ctx0" brushRef="#br2" timeOffset="350361.6961">23097 10313 931,'0'0'113,"0"0"-105,0 0 104,0 0-15,-3-56-31,3 51-20,0 0-11,9 3 1,0 2-18,-1 0-4,3 0-2,-3 0-6,2 5 0,-3 3 3,0 2-4,-3 2-5,-2 4-1,-2 2-1,0 3 0,0 2-8,-6-3-3,-3-4-6,4-3 3,0-6-1,3-4 6,2-3 11,0 0 2,0 0 6,0 0 4,0 0 3,-2 0-8,2 0-7,0 0-4,0 0-4,0 0 3,0 0 2,0 0 0,0 0 3,0 0 0,0 1 4,0-1-4,0 0 3,0 0 0,0 0 3,0 0-3,0 0-3,0 0 0,0 0 1,0 0 1,0 0-2,0 0 2,0 0 0,0 0 2,0 0 1,0 0-1,0 0 3,0 0-5,0 0 2,0 0 2,0 0-6,0 0 6,0 0-5,0 0 0,0 0-1,0 0 4,0 0-4,0 0 1,0 0 0,0 0 0,0 0-1,0 0 1,0 0 0,0 0 3,0 0-4,0 0-4,0 0 3,2 0-4,-2 0 2,2-1 2,-1-1-3,0-1 0,0 3 1,1-2-1,-2 2 2,0 0 1,2-1 1,-1 1 0,-1 0 0,0 0 0,1 0 0,-1-2 0,0 2 0,0 0 0,1 0 0,1 0 0,-2 0-2,0 0 2,0-1 0,0 1 0,0-1 0,0 1 0,0-1-1,2 1 0,-1-1-25,3 0-46,-2-2-51,0 1 8,1 1 7,-2-3 13,-1 4 30,0-1 30,0-3 9,0 4 14,0-4-6,0 0 5,0 3-5,0-2-3,0 2-12,0-1 13,0 2 7,-1-2 13,0 1 0,-2 0 0,0 1 0,0 0 0,1 0 0,0 0 0,2 0-3,0 0-8,0 0 7,0 0 4,0 0 0,0 0-19,0 0-76,0 0-63,-4 0 5</inkml:trace>
  <inkml:trace contextRef="#ctx0" brushRef="#br2" timeOffset="351035.8765">23111 10313 704,'0'0'260,"0"0"-222,0 0 145,0 0 1,0 0-91,0 0-39,20 11-8,0 14 42,3 7-9,-3 3-37,-2 2-10,-4 0-17,-3-2 2,-1-5-13,-1-1 3,1-4-6,-2-6 1,-1-4-1,-1-8 4,-3-4 0,-1-3 11,-1 0 18,3-2 13,5-17 3,2-10-19,4-12-25,0-6-3,-2-2-3,0 0 0,-2 8 0,-2 6 0,-1 10 0,-1 6 0,-3 7-47,-1 6-42,-3 6-19,0 0-143,0 13-350</inkml:trace>
  <inkml:trace contextRef="#ctx0" brushRef="#br2" timeOffset="351584.6117">22675 11118 1056,'0'0'236,"0"0"-210,0 0 143,0 0-16,0 0-83,114-15-39,-34 12 18,17-3 3,4 1-1,-5-1 2,-7-2-23,-14 3 3,-10-2-18,-12 1-10,-17 2-5,-15 1-5,-11 2-50,-10 1-40,-2 0-27,-27 0-179,-10 7-243</inkml:trace>
  <inkml:trace contextRef="#ctx0" brushRef="#br2" timeOffset="351843.6548">22717 11240 707,'0'0'810,"0"0"-675,0 0-7,0 0-24,72-9 7,-15 5-59,18-1-52,16 2 0,15 0 0,11-1 0,2 1 0,-8 1 0,-9 2-137,-17 0-219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09:48:57.348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1013 845 922,'0'0'258,"0"0"-233,0 0 105,0 0-7,0 0-71,0 0 9,0 0-10,-2-22-4,2 22-15,0 7-11,0 18-8,4 15 34,3 10 11,-2 2-21,2-1-10,-1-5-7,-1-8-14,-1-8-2,-1-6-4,1-8 0,1-5-17,0-7-49,4-4-31,9 0-91,10-16-197,5-8-580</inkml:trace>
  <inkml:trace contextRef="#ctx0" brushRef="#br0" timeOffset="344.9023">1332 716 947,'0'0'442,"0"0"-423,0 0 73,0 0 61,0 0-85,0 0-57,11 9-7,16 20 9,4 4 16,2-2-20,-4-2-9,-1-2 2,-5 0 1,-2 3 0,-10 4 3,-9 5 2,-2 3 0,-18 0 5,-16 3 4,-14 0 3,-6 3-5,-5 2-14,8-4-1,10-5-4,16-9-25,16-8-32,9-7-94,16-7-260,22-10-346</inkml:trace>
  <inkml:trace contextRef="#ctx0" brushRef="#br0" timeOffset="841.397">2313 1175 1672,'0'0'0,"-5"-76"1,-16 49-1,-8 10 47,-6 10-44,-5 7-3,-1 16-1,2 14-7,10 8 2,10-1-24,12 0-16,7-4-1,5-6-14,11-11 18,7-9 28,4-7 15,1-5 1,4-20 9,-3-8 22,3-7 6,0-6-6,-2-10 12,-4-6-2,-7-3-13,-8 6-11,-7 14-2,-4 20 8,0 11 0,0 13 0,0 1-23,-6 9-1,-3 20-7,-2 15 7,1 11 0,4 5 2,6-1-1,0-7 0,2-8-2,11-7 1,-1-5-5,4-6-31,0-4-45,2-7-60,0-5 7,1-8-109,-1-2-117,-1-8-185</inkml:trace>
  <inkml:trace contextRef="#ctx0" brushRef="#br0" timeOffset="1081.745">2583 733 535,'0'0'734,"0"0"-711,0 0-14,84 59 112,-44-8 2,-5 13-10,-9 8-32,-10 0-28,-12 1-15,-4-4-13,-16-4-3,-16 1-11,-8-7-11,-8-5-1,0-9-47,-2-10-24,-1-9-199,-3-12-414</inkml:trace>
  <inkml:trace contextRef="#ctx0" brushRef="#br0" timeOffset="11004.8687">5495 2097 600,'0'0'79,"0"0"-71,0 0 102,0 0 8,0 0-29,0 0-10,0 0-7,0 0 2,-54-12 8,75 11-20,20-1-8,31-4 4,25-2 3,18-5-10,6-1 6,2-1-8,-5-1-21,-4 1-5,-9 3-17,-19-1-6,-20 6 8,-22 1-3,-19 4-2,-14 2-3,-8-2-1,-3 2-2,0 0-1,0 0-4,0 0-2,0 0 1,0 0 1,0 0 6,0 0 1,0 0 1,0 0-2,-1 0 1,1 0 1,0 0-1,-1-2 1,1 2 0,0 0-1,0 0-2,0 0-2,0 0-6,0 0 2,0 0 4,0 0 5,0 0 0,0 0 0,0-3 3,0-4 4,2-5-5,2-4-2,3-5 0,0-4 1,1-4-1,-2-3 0,0 3 0,-1 2 2,-1 6 0,0 6 3,-1 7 3,0 3-1,-1 5 5,3 0-12,5 11-2,11 15-2,1 9 4,1 8 6,-2 2-2,-5-3 0,2-1 0,-4-6 2,1-4-4,-2-6 0,-3-3-2,-1-5 1,-4-7-1,0-6-3,-1-4-2,1-1 3,4-16 2,3-10 0,1-10-2,2-9 2,0-7 0,-2-3 0,3 2 0,-4 5 1,1 11 0,-2 11-1,-2 10 5,-4 8 0,0 8-4,3 1-1,6 20-6,6 11 1,4 9 5,0 5 0,-5-1-1,-3-1 1,-2-5 0,-4-6-1,0-4 1,-3-8 0,0-4 0,-1-6 0,-3-3 0,1-4 0,-3-1 1,0-2 1,1 0-2,1 0 0,0 0 0,5 0 0,10 0 2,13 0 1,14-9 0,12 0 6,10-1 5,4 0 7,0 1 1,-1 0-4,-4 2-2,-6 1-4,-5 1 1,-8 1-6,-2 2-2,-8 0-4,-8 2 0,-10 0-1,-5 0-2,-7 0 2,-5 0 0,-2 0 0,0 0 0,0 0 2,0-2-1,0 2-1,0 0-2,0 0 1,0 0 0,0 0-1,0 0 0,0 0-1,0 0-2,0 0 1,0 0 3,0 0 0,0 0 0,0 0 1,0 0 4,0 0-3,0 0-1,0 0 1,0 0-1,0 0 0,0 0 2,0 0-2,0 0 5,0 0-2,0 0 6,0 0-2,0 0-3,0 0 6,0 0-3,0 0 0,0 0 2,0 0-1,0 0 0,0 0 5,0 0-11,0 0 4,1 0-1,2 0-3,-3 0 4,1 0-3,1 0 3,-1 0 1,0 0-2,1 0 4,-2 0-4,1 0 4,0 0-5,-1 0-4,1 0 0,-1 0 0,1 0 0,-1 0 0,0 0 0,0 0 0,0 0-3,0 0 2,0 0-2,0 0-1,0 0 1,0 0 0,0 0 3,0 0-2,0 0 2,0 0-2,0 0 0,0 0-2,0 0 1,0 0-4,0 0 0,0 0-3,0 0-1,0 0 4,0 0 2,0 0 0,0 0-3,0 0-2,0 0 1,0 0 0,0 0 5,0 0 0,0 0-2,0 0 4,0 0-1,0 0 2,0 0 0,0 0 0,0 0 1,0 0-3,0 0 2,0 0 0,0 0-1,0 0 1,0 0-1,0 0 0,0 0 3,0 0-2,0 0 0,0 0-1,0 0 0,0 0 0,0 0-2,0 0 1,0 0 2,0 0 0,0 0 0,0 0 0,0 0 1,0 0 0,0 0 0,0 0 1,0 0-1,0 0 0,0 0 0,0 0 0,0 0-1,0 0 0,0 0 1,0 0-2,0 0 1,0 0 1,0 0 0,0 0 0,0 0 1,0 0-2,0 0 0,0 0 0,0 0 1,0 0-3,0 0 3,0 0 0,0 0 0,0 0 0,0 0 0,0 0-1,0 0-1,0 0-1,0 0-1,1 0 1,1 0 0,-1 0 1,0 0-3,4 0-1,3 0-2,6 0 7,2 0-3,0 0 2,-4 0 2,-4 0 0,-5 0 0,-1 0 1,-1 0-1,-1 0 0,0 0 2,0 0-2,0 0 1,1 0-2,2 0 0,3 0 1,0-1-1,0 0 1,-1 0 0,-3 1 0,0 0 0,-2 0 1,0 0-1,0 0 1,0 0-1,0 0 0,0 0 0,0 0-1,0 0 1,0 0-1,0 0 0,0 0-2,0 0 0,0 0 1,0 0 0,0 0-2,0 0 1,0 0 1,0 0-1,0 0 0,0 0 2,0 0 0,0 0-1,0 0 1,0 0 1,0 0 0,0 0-2,0 0 2,0 0 0,9 0-6,7-3-3,7-1 5,2 1 0,0-1 1,-5 0 3,-8 2 0,-4 0 2,-3 2-2,-4 0 0,1 0 1,3-1-1,2 0 0,5 1 0,1-1-1,0-1 1,-2 0 0,-4 0 0,-3 1 0,-1 1 1,-3 0-1,0 0 0,0 0 0,0 0 0,0 0 0,0 0 1,2 0-1,0 0 0,1 0-1,-1 0 1,-2 0 0,0 0 0,0 0 0,0 0 1,0 0 0,0 0-1,0 0 0,0 0-1,0 0 0,0 0-1,0 0-2,0 0-1,2 0 0,-2 0 2,0 0 2,0 0 0,0 0 0,0 0 1,0 0 0,0 0-2,0 0-1,0 0 1,0 0-2,3 0 2,-2 0-4,1 0 0,2 0 4,-2 0 2,-1 0 0,3 0-1,-1 0 1,4 0 0,3-2-1,1 1 0,1-1 1,-1 0 0,-3 1-1,-2 1 1,-4-1 0,0 1 0,-2 0 1,0 0 0,2 0-1,3-1 0,2-1 0,6-1 0,-1 3 1,1-3-1,-2 2 0,-4 0 0,-4 0 0,1 1 0,-1-1 1,1-1 0,6 2-1,1-4-1,2 2 1,3-2 1,-4 3-1,-3-2 1,-5 3 0,-2-2 0,-2 2 2,0 0-1,0 0 0,0 0-2,0 0 0,0 0 1,0 0 0,0 0-1,0 0 0,0 0 1,0 0 1,0 0 2,0 0-1,0 0-2,0 0 3,0 0-3,0 0 2,0 0-1,0 0 1,0 0-2,0 0-1,0 0 2,0 0 6,0 0 1,0 0 4,0 0 5,0 0 3,0 0-1,0 0-9,0 0-4,0 0-1,0 0-1,2 0 8,-1 0 2,1 0-9,-2 0 0,2 0 3,-1 0 5,0 0-2,0 0-9,-1 0-1,0 0 0,2 2-2,-2-1 1,0-1 1,0 2-2,0-2 0,0 0 2,0 0 1,0 0-3,0 1 1,0-1-2,0 2-2,0-2-2,0 0-1,0 0-3,0 0 5,0 0 2,0 0 2,0 0 1,0 0-1,0 0 0,0 0-2,0 0 0,0 0 0,0 0-1,0 0-3,0 0 1,3 0-1,15 0-2,20 0 5,24 0 3,24-3 5,12-10-4,2 0 6,-7-2-7,-13 2-1,-10 2 1,-8 1 5,-8 2-2,-8 2-2,-9 3 0,-8 1-1,-9 2 0,-8 0-1,-5 0-2,-5 0 0,-2 0-8,0 0 5,0 0-1,0 0 3,0 0 3,0 0 0,0 0 1,0 0 0,0 0 1,0 0-1,0 0 0,0 0-5,0 0 5,0 0-4,0 0-3,0 0 1,0 0 2,0 0-3,0 0 3,0 0 1,0 0 0,0 0 3,0 0-1,0 0 0,0 0 1,0 0 0,0 0-4,0 0 4,0 0 0,0 0 0,0 0 0,0 0 2,0-5 0,0-4-1,-5-4-1,-1-4-2,-1 1 2,0 0 0,-2 5 0,0 2 0,-2 1-4,-5 4 0,-5 4 4,-7 4 1,-3 21-1,-3 18 0,3 16 0,3 9 4,10 3 3,8-1 0,10-7-5,9-5 0,23-10-1,14-7-1,13-10 1,13-11 2,9-11 3,10-9 5,4-1 3,3-21-3,-4-13-3,-7-11 2,-13-11 2,-13-9 2,-13-8-6,-14-7 2,-16 1 0,-13 7-9,-5 12 0,-20 17 0,-22 7-1,-23 6-3,-24 7-3,-20 7 0,-10 8 5,1 9-1,6 0-2,13 14-1,14 8 4,15 8 0,15 4-2,19 5 0,19 3-11,15 6-13,2 2-8,18 1-13,7-3-14,3-7-42,5-6-78,4-10-103,2-7-115</inkml:trace>
  <inkml:trace contextRef="#ctx0" brushRef="#br0" timeOffset="11352.6921">9550 1936 779,'0'0'410,"0"0"-395,0 0 119,0 0 16,0 0-46,0 0-45,61-14-6,-16 9-16,8 0-15,1-1 1,-1 1-6,-2-2-10,-6-1-7,-7 1-10,-11 1-23,-13 2-64,-9 1-106,-5-2-39,-7 2-66,-16 1-353</inkml:trace>
  <inkml:trace contextRef="#ctx0" brushRef="#br0" timeOffset="11724.2137">9759 1803 953,'0'0'161,"0"0"-159,0 0 110,0 0-8,0 0-34,0 0-30,-10-28-14,7 30-16,-7 13-9,-6 8 10,-7 4-10,-9 4 4,-6 0-4,-1-3-1,5-7-4,8-4-15,9-9 4,8-5 7,7-3 8,2 0 15,0-5 55,0-5 0,0 1 5,1 2-26,4 2-18,-2 3-14,-1 2-10,3 0-5,4 0-2,1 3 0,3 6 0,0 1 2,-1 1 1,-1 1 4,0-1-6,2 2 4,0 1-4,1 1-1,0 3-4,0 0-43,0 0-191,-1-9-212</inkml:trace>
  <inkml:trace contextRef="#ctx0" brushRef="#br0" timeOffset="12971.4911">10284 1888 765,'0'0'85,"0"0"-32,0 0 21,0 0-12,0 0-22,0 0-22,-6 0 2,6 0 26,0 0 15,0 0 24,0 0-9,0 0-19,0 0-10,0 0-10,0 0-17,0 0-5,0 0-3,0 0-5,0 0-2,0 0 0,0-2 4,0 2 3,0 0 4,0 0 0,0 0-4,0 0 1,0 0 3,0 0-4,2 0-1,5-2-2,6 2-1,10-3 10,18-3-4,20 0-4,16-4 0,17-1 3,16-2-4,5-1 3,-2 0 0,-16 3-5,-22 1 1,-20 5 0,-19 2-2,-11 3-2,-12-1-1,-7 1-3,-6 0-1,0 0 0,0 0 0,0 0 0,0 0 2,0 0 1,0 0-1,0 0 1,0 0-1,0 0-1,0 0 1,0 0-1,0 0-1,0 0 0,0 0 0,0 0 1,0 0 0,0 0-1,0 0 1,0 0 0,0 0-1,0 0 0,0 0 0,0 0 1,0 0 0,0 0 0,0 0 0,0 0 0,0 0 1,0 0-1,0 0-1,0 0 1,0 0 1,0 0-1,0 0 0,0 0 0,0 0 0,0 0 0,-1 0-2,1 0 2,0 0 0,-2 0 0,2 0 1,0 0-1,0 0 0,0 0 0,-2 0-1,1 0-1,-1 0 2,-2 0-1,2 0-1,0 2-1,1-2-3,-1 2-2,1-1-4,1 0-7,0 1-29,0-1-85,-1 0-253,-5-1-432</inkml:trace>
  <inkml:trace contextRef="#ctx0" brushRef="#br0" timeOffset="17306.1769">7965 2232 414,'0'0'79,"0"0"-52,0 0 83,0 0-11,0 0 10,0 0 14,8-26 0,-8 24-24,0 0-3,0 1 8,0 1-46,0 0-21,1 0-26,2 7-6,2 13-4,2 8 16,-1 7 18,3 5 3,-4 5-11,0 6-2,-1 0-4,-1 0 2,1-3-12,0-5-5,2-5 0,0-2-5,-2-9-1,0-4 2,0-7-1,-2-4 0,-1-6-1,-1-4 0,1 0 0,-1-2 2,2 1-1,-2-1 1,0 0 3,0 2-2,0-2-2,0 0 0,0 0 2,0 0-3,-5 0 0,-9 3-7,-8 2 7,-7 5 0,-4 2 0,4 2-7,-1 3 5,5-1 0,3-1 0,7 0 0,5-4 0,5-2 2,5 0-2,0-1 3,2 1-1,21 1 6,13 1 5,10-1 2,6 0 5,-2-1 4,-2 1-13,-11 1 1,-9 1-6,-8 0-2,-7 1-2,-7 2-1,-6 2-3,0 4-2,-15 0-3,-12 3 3,-8 0 5,-3-2-2,1-3 2,5-2-1,9-5 3,5-3-3,12-3 0,6-2 2,0 1 1,6 4 7,12 3 6,3 3 2,4 5-11,-2 4 15,-3 3-13,-4 5 3,-7 3-3,-3 1 1,-5 3-3,-1 1-3,0-4 0,0-4-2,3-4-3,3-7-17,4-5-41,3-6-138,1-8-258</inkml:trace>
  <inkml:trace contextRef="#ctx0" brushRef="#br0" timeOffset="18881.8083">11073 1879 178,'0'0'258,"0"0"-214,0 0 38,0 0 13,0 0-25,0 0 11,24-44-29,-24 41 5,0 2 5,0-1 15,0 0 18,0 2-7,0 0-2,0 0-18,0-2-15,0 2-7,0 0-10,0 0-10,0 0-6,0 0-2,0 0-3,0 0-1,0 0-1,0 0 1,0 0 1,0 10 4,0 6-1,0 9-4,0 11 12,0 11 3,10 11-5,0 9-10,4 9 4,0 3-6,-4 2-2,-2-4-3,-1-8-2,-2-9 0,1-11-2,0-7-2,1-11 1,0-5-1,-1-9 1,-2-9-1,-2-4 1,-2-4-2,0 0 6,0 0-3,0 0 4,0 0-1,0 0 1,0 0-2,0 0-1,0 0-3,0 0-1,0 0 1,0 0 0,0 0-1,0 0 0,0 0-1,0 0-3,0 0 2,0 0 1,-2 0-1,-8 0-3,-10 0 4,-14 6 0,-9 4 1,-12 3-6,-4 5-1,-7 4-7,0 0-4,8 0 1,9-2 5,19-4 2,15-5 5,12-2 0,3-2 0,7 3 5,18 1 0,15-1 4,14-1 4,5-3 1,0 0-4,-5 1 5,-6-1-8,-7 2 11,-3 1-13,-11 1 4,-9-1-4,-6-1-1,-9 3-2,-3 1-2,0 3-6,-19 5-5,-10 2 12,-9 2 3,-4 2 1,1-1-3,5 0-1,9-4 4,9-4 0,8-3-9,9-1 7,1-2 1,9 1 1,13 1 8,6 0 0,6-2 7,4 0-6,-1 0 0,-3 1-4,-4 3 0,-8 5-3,-3 2 4,-6 1 0,-5 6 3,-3-2 7,-3 5-2,-2 4 0,0-5 12,0 2-13,0-5-6,0-5 3,0-4-10,0-3 0,0-3-30,0-4-63,-2-5-96,-13-4-479</inkml:trace>
  <inkml:trace contextRef="#ctx0" brushRef="#br0" timeOffset="20434.6985">5285 2196 327,'0'0'0,"0"0"-8,66-25-72,-53 23 76,-1 2 4,-5 0 2,-2 0-1,-4 0-2,-1 2 2,0 0 12,0-2 43,0 0 16,3 0 28,1 0-26,3-2-47,0-3-26,-1-1 0,-2 0 2,-2 3-1,-2 0 41,0 1 59,0 0 37,0 1-16,0 0-6,0-1-15,0 1-1,0-1-13,0 2-21,0 0-11,0 0-9,0 0-22,2 17-17,4 17-2,4 15 37,1 11-4,-2 8-5,2 2 0,-4 0-20,2-5-3,0-3-2,2-6-7,2-7-1,0-9 1,2-9-1,-3-10 0,-5-7-1,0-7 0,-5-3 1,0-2 1,-2-2 1,0 0 0,0 0 0,0 0 2,-3 0-5,-10 0-6,-9-3 3,-10 2-6,-7 1 2,-7 2-2,-1 14 4,-1 4-6,7 2 3,7-2 5,11-4 2,10-7-2,10-1-2,3-7 1,0 0 0,12 4 4,19-2 6,14 3 13,10-3-3,8-1-1,-5 0-2,-6 4-1,-7 1-9,-14 5 3,-10 3-6,-8 3-3,-9 2-1,-4 5-1,-4 2-5,-14 1 2,-7 1 4,-5 2 1,-2 0 2,3-2 0,1-1 1,5-2 0,8-8-4,8-6 4,7-5 3,0 0 1,14 2 8,8 2 5,5 2-8,5 3 17,-2 6-12,-1 6-7,-4 9 4,-4 6-5,-6 3 5,-2 0-2,-5 0-1,-1-5-3,-1 0-3,-3-6 0,-2-5-2,-1-4 0,0-6 0,0-8-5,0-5-22,0-3-20,0-4-7,0 0-21,0-4-125,6-8-274</inkml:trace>
  <inkml:trace contextRef="#ctx0" brushRef="#br0" timeOffset="21575.482">5726 3857 786,'0'0'337,"0"0"-312,0 0 2,0 0 63,0 0-1,0 0-19,7 0-35,22 2-18,17 0 25,11-2 9,12 0 0,8 0-9,5 0 1,4-2-17,2-5-1,0 0-7,-1-3-1,0-1-12,-2 1 17,-1-1-14,-4 4 5,-1 1-4,3 2-3,-2-1-3,2 4 1,-1 1-4,0 0-5,-2 0 3,-1-2 2,-3-2-1,-5 0 1,-1-1-1,-4-1 1,-4 1 4,-5-3-3,-2 2 0,-2 0 0,3 2 0,0 1-1,-3 1 0,-4 2-3,-3-3 3,-1 0-2,1 3 0,3-2 1,2 0 1,-1 2 0,0 0 1,-2 0-1,-1 0 0,-1 0 1,-3 0-1,1 0 1,-3 2-1,-1-1 1,0 0 1,0-1-2,2 0-1,4 0 0,0 0 1,-1 0-1,-1 0-6,-2 0 5,2-1-1,3-2 2,2-2 1,4 0 0,-4 0 0,4-1-5,-1 1 5,-2 1 0,-1 0-2,-3 2 2,-2 0 0,-3-1 0,-2 2 0,-1 1 0,2-1 0,1 0 0,3 1 2,-1-3-2,-2 0-2,-3 1 1,-1 1 1,-2-1-4,2-1 3,1 2 1,0 1 0,1 0 0,1 0-1,-2 0 1,-1-2 1,-4-2-1,-1 2 0,0-3-1,0 2 1,-1-2 2,3 2 0,1 1-2,1 1 0,4 1 1,-1 0-1,-1 0 2,1 0-2,1 0 1,0 0-1,-4-1 1,-1 1 6,-6-3-6,2 3 1,-2 0-2,-1 0-1,-1 0 1,-2 0 2,-1 0 2,-3 0-2,-1 0-1,-4 0-1,1 0 0,0 4 0,4 0-1,1 1-2,4 0-2,-2-2-2,-3 0 5,-4-2-2,-6 3 2,-4-4-4,-4 0-20,-2-11-71,-1-9-237,-14-8-514</inkml:trace>
  <inkml:trace contextRef="#ctx0" brushRef="#br0" timeOffset="22532.1652">8100 2023 614,'0'0'24,"0"0"4,0 0 102,0 0-72,0 0-41,0 0-14,-26-39 19,24 37 18,0 0 26,2 2-9,-2-1-21,1 1-15,-3 0-11,0 0-7,-3-1-2,-3 0 0,2 0 1,-1 0-1,0-1 2,2 1 21,2 1 8,1-2 23,-1 2 3,3-2-10,-1 1-22,0 0 1,-2-1-9,0 1-5,0-2 3,3 2 6,2 1 13,0 0 12,0 7-7,0 15 4,2 7 31,9 6-7,5 2-23,-1 2-12,-2 0-1,-2 0-10,-6-4-10,-2-1-5,-3-3-4,0-4-3,0-5 0,-7-3-1,1-6-6,2-3-7,2-5-26,2-3-27,0-2-60,8 0-262,5-9-651</inkml:trace>
  <inkml:trace contextRef="#ctx0" brushRef="#br0" timeOffset="25757.0668">5447 2076 662,'0'0'102,"0"0"-32,0 0 37,0 0-54,0 0 6,0 0 11,-1 0 23,1 0 24,0 0-30,0 0-17,0 0-17,0 0-24,0 0-11,0 0-11,0 0-3,0 0-4,0 0 1,0 0-1,0 0 1,0 0 1,0 0 5,0 0 15,0-3 36,0-4 1,0-2-16,0-7-25,-2-7-9,-1-4-6,-1-7 4,-3-11-3,-1-10-3,-2-8-1,0-4 0,4 0 1,6 1-1,0 2 0,9 1-5,8 0 4,1 1 1,-2 2 4,-7 4-4,-5 3 1,-4 6 1,0 7-2,-11 6 2,4 7 2,0 6-2,2 7-1,1 5 2,2 3-2,-1 3-1,1-1 0,0 1 0,-1 0 0,2 0-1,-1-1 1,2 3 0,0-1 0,0 2 0,0 0-1,0 0-3,3 0-2,13 0-3,10 0 9,12 0 6,14 2 0,10-2-2,10 0-1,15 0-1,12-3-2,12-4 4,9-2-2,7 2-2,3-1-1,3 2 0,-7 0 0,-11 4 1,-12 1 1,-13 1-1,-13 0 2,-15 0 0,-15 0-2,-12 0-6,-10 0 5,0 3 0,0-1-4,4 4 2,3-5-2,1 2 4,0-3-3,-3 0 1,-7 0 2,-7 0 0,-9 0 0,-5 0 1,-2 0-1,0 0-1,0 0-1,0 0 2,0 0 0,0 0 1,0 0 1,0 0-1,0 0 8,3 0 8,-1 0 2,2 0 8,-2 0-2,0 0-6,1 0-6,-1 0-9,0 0-3,-2 0 4,0 0 1,2 0 4,0 0 0,1-3 6,-3 2 5,2 1-7,-2 0-7,0 0-3,0 0-3,0 0-1,0 0 0,0 0-4,0 0 3,0 0-2,0 0 0,0 0 1,0 0 0,0 0 1,0 0-1,0 0 2,0 0-1,0 0 1,0 0 1,0 0-2,3-13-3,6-10 0,5-12-11,1-7-5,1-4 9,-4 2-1,-1 5 10,-3 8 3,-1 7 1,-1 7 0,-2 8-1,-1 3-1,-1 6 1,0 0-4,2 15-8,6 12 4,1 9 8,0 4 3,0 0-2,-1-1 4,2-2-5,2-5 1,1-4 2,3-4-3,-2-6 0,0-7 2,-5-4-2,0-7-3,2 0 3,4-8-1,4-12 1,4-8-6,0-9 3,2-4-1,0-3 1,-3 4 2,-2 7 2,-4 10-1,-4 8 2,-6 8-2,-5 5 2,-1 2-2,1 7-7,1 13-3,5 6 9,-4 3 0,4 0 1,-2-4 0,0-1 0,3-3 0,0-4-1,1-3 0,1-3-1,-1-1 1,-2-6 0,2-1 1,3-1-1,6-2 1,8 0 0,11 0 0,7 0 1,8-8-1,7 1 1,1-2-1,3-1 1,4-3 0,6-1 0,5-1 0,4 0 3,3 0-1,-1-1 0,-2-1-3,-4 1-4,-3 1 3,-2 2 0,1 0 1,-1 0 0,0 2 0,-1-2 0,-5 4 1,-3 0 0,-2 0-1,-1 3 0,-3 0-1,-2 0-1,-4 2-5,0-1 0,0 3 3,1-1-1,-1-1 1,-2 4-4,0-2 2,-3 2 0,1-1 1,-5 0 1,-4-1 3,-4 1-2,-3-1 0,-2 1 3,-1 1-4,-3 0-2,-2 0-9,-4 0-3,-4 0 7,-7 0 5,-6 0-1,-2 0-6,-3 0 1,1 0-2,1 0 8,2 0 5,0 0 1,3 0 2,-1 0-1,-3-1-2,-1 1 4,0 0-2,-2 0 0,2 0 2,3 0 2,6 0-3,5 0-2,1 0-1,-2 0 1,-5 0 0,-4 0 0,-4 1 0,-1-1 1,-1 1 0,1-1 2,0 0 3,1 0-6,0 0 6,3 1 4,2 0-7,2 2 1,2-1-1,-3 0-2,-1 0 0,-1-2-1,-1 2 0,-1 0 1,2-1-1,1 1 1,7 0 0,0 0 0,3 0 1,0-1-1,-3 0 0,-5-1 0,-3 0-1,-4 1 0,-2-1 0,0 0 2,0 0-1,0 0-1,0 3 2,0 3 0,0 5-2,0 12 5,4 9 7,-2 9 9,-2 10 10,0 5-17,0 9-1,0 8 3,0 1-9,0 1 3,0-4-1,0-6 4,6-4-6,3 1-1,-4-4 4,1-3 1,-3-3-5,-3-6-4,3-4 0,1-3 0,0-6 0,0-4 0,1-5 3,-5-2-2,2-6 0,-2-1 0,0-2-1,0-1 0,0-4 0,0 0 1,0-2-2,0-3 0,0-1 0,0 0 0,0-2 0,0 0 3,0 0-4,0 0 0,0 0-1,0 0 1,0 0 0,0 2 0,0-2 0,0 1 1,0 3 0,0-1-1,0-1 1,0 1-1,0 0 0,0-3 0,0 0 0,0 0-2,0 0-28,0-7-93,7-25-263</inkml:trace>
  <inkml:trace contextRef="#ctx0" brushRef="#br0" timeOffset="29663.2138">4368 3076 1369,'0'0'46,"0"0"-41,0 0 73,0 0-11,0 0-50,0 0-13,-5 74 28,-8-34-2,-4-1-18,-5 1-7,-1-3-3,4-5-1,2-8-1,3-8-9,9-9-7,3-4 5,2-3 11,0 0 14,10-3 17,11-7 1,10-4-29,9-1 8,3 0-3,6 0-7,2 2-1,0 1-15,1 0-62,-10 5-90,-11 2-116,-17 4-176</inkml:trace>
  <inkml:trace contextRef="#ctx0" brushRef="#br0" timeOffset="29843.4454">4539 3227 1127,'0'0'274,"0"0"-207,0 0 130,0 0-93,0 0-57,0 0-27,-21 10-12,21 32 38,0 6 11,0 1-29,0-1-19,3-5-9,3-1 0,3 0-57,3-6-64,3-13-228,4-17-873</inkml:trace>
  <inkml:trace contextRef="#ctx0" brushRef="#br0" timeOffset="31250.1315">7274 3054 733,'0'0'78,"0"0"24,0 0 27,0 0-71,0 0-20,0 0-20,-3-1-2,3 1-3,0-1 11,0 1 21,0 0 6,0 0 1,0 0-4,0 0-13,0-1-10,-2 1-14,2 0-4,0 0-4,-2 0-2,0 8 2,-2-1-3,1 3 1,-2 2 0,1-1 0,1 3-1,-1-1 0,2 1 0,-1-1-1,1 0 1,0-4-9,2 1 1,0-4 2,0-2 4,0-2 4,0-2-1,0 0 4,0 0 1,0 0-1,0 0 7,0 0-4,0 0 1,0 0 2,0 0 0,11-3-2,3-6-8,7 1 6,1 1 16,-1 1 10,-3 3 3,-5 2-6,-5 1-11,-2 0-8,-1 0-4,-1 0-1,0 8 0,1-1 0,-3 1-1,1 3 0,0 1-1,-1-1-3,0 1 2,-2-3-1,0 1 0,0-4 0,0-3 1,0 0-2,0-3 3,0 0 0,0 0 3,0 0 1,0 0-2,0 0-1,0 0-3,0 0-1,0 0 0,0 0-1,0 0-5,0 0-13,0 0-31,0-5-86,0-4-180,-8-3-325</inkml:trace>
  <inkml:trace contextRef="#ctx0" brushRef="#br0" timeOffset="31799.8214">7121 3032 892,'0'0'158,"0"0"-31,0 0 83,0 0-108,0 0-36,0 0-26,14 60 38,0-19-2,2 3-35,-5-4-7,0-3-15,-4-5-5,0-5-13,-1-4-1,-1-6-10,-1-4-34,0-5-42,3-6-93,3-2-88,4-12-130</inkml:trace>
  <inkml:trace contextRef="#ctx0" brushRef="#br0" timeOffset="32250.7932">7344 3051 909,'0'0'105,"0"0"30,0 0 70,0 0-123,0 0-47,0 0-24,-27 3-3,20 18 10,0 4 6,7 1 5,0 1-10,7-5-8,7-4 3,4-4-1,1-4 13,1-5 3,0-3-5,0-2-1,-1 0 1,-3-9-6,-2-5-5,-4-2 3,-4-3-5,-5-6-4,-1-3-4,0-1 0,-6 4 0,-5 2 0,-1 8-2,-2 5 4,-2 5-4,-6 5-1,-2 0 0,-2 3-2,1 9 1,7 0-1,4-1 2,5 0-1,6-1-4,2-2 4,0 0 0,1-1 0,0 0-3,0-1 2,0 0-16,14 0-41,8-4-116,6-2-196,3 0-684</inkml:trace>
  <inkml:trace contextRef="#ctx0" brushRef="#br0" timeOffset="35142.494">11493 3128 898,'0'0'128,"0"0"-65,0 0 121,0 0-110,0 0-35,0 0 0,57-33-11,-39 14-1,-2-3-1,-4-4 6,-4-1 0,-5 1 3,-3 3-6,0 6 9,0 5-13,0 6-6,0 3-2,0 3-6,0 0-9,0 12-2,2 14-5,7 8 5,-2 8 4,1 1 3,-2-1 3,-2-5-4,0-3 6,-1-5-7,2-5-3,0-4-1,1-2 0,0-5 3,-1-3-4,-3-2-1,-1-3 1,-1-1-13,0-3-15,0 2-23,0-2-52,0 2-20,0 0-58,0 0-42,-5 1-139,-4-1-217</inkml:trace>
  <inkml:trace contextRef="#ctx0" brushRef="#br0" timeOffset="35344.7339">11575 3364 653,'0'0'197,"0"0"-95,0 0 115,0 0-61,0 0-19,0 0 6,-9 0-42,13 0-34,5 0-21,5 0-8,7 0-10,8-1-16,7-6-12,5-3-18,3-5-74,-6 0-244,-8-3-588</inkml:trace>
  <inkml:trace contextRef="#ctx0" brushRef="#br0" timeOffset="37311.4507">6477 2345 29,'0'0'720,"0"0"-665,-45-56 33,31 42 71,4 2-48,2 4 46,6 5-54,2 3-16,0 0-27,0 0-29,0 1-24,0 13-6,2 6 7,0 0-2,-2 3-5,0 0-1,0-4-1,0-2-1,0-7-14,0-5-21,0-3-15,0-2 36,2 0 16,5-2 17,4-6 18,3-3-18,4 2 6,-2 5 4,5 1-6,-3 3-8,1 0-3,-2 10-5,-3 5 1,-4 1 0,-2 3-3,-5 1 0,-3 0-3,0-1 1,-3-3-2,-7-2-6,-4-3-12,-3-2-4,-3-3-11,-1-4-17,0-2-31,2 0-28,0 0-46,5-8 14,3-3-105,6-3-85</inkml:trace>
  <inkml:trace contextRef="#ctx0" brushRef="#br0" timeOffset="37528.2505">6377 2337 378,'0'0'911,"0"0"-881,0 0 115,0 0 0,0 0-89,0 0-18,46-48-25,-5 37-13,15 0-8,11 0-75,7 1-118,1 0-263</inkml:trace>
  <inkml:trace contextRef="#ctx0" brushRef="#br0" timeOffset="38631.2618">9588 2590 592,'0'0'31,"0"0"134,0 0-27,0 0-38,0 0-26,0 0-4,-4 10-3,2-10-15,0 1-19,-1 0-3,0 1-9,-1-1-4,2-1-5,-1 0 0,1 0-3,-1 0 6,1-1 4,2-7 5,0-1 11,0-2 6,3 0-13,5 4-6,3 2 2,3 0-14,5 4-4,1 1-3,-1 0 0,-1 0-3,-5 2 3,-3 5-3,-4 1-2,-5 4-4,-1-1 5,0 5 1,-6 0 0,-9 3-1,-5 0 1,-4 2-1,0 0 0,1 1-5,7-4 6,3-3 0,4-4 2,2-2 2,4-3 1,-1-3 4,3-1 5,1-2 2,0 0 8,0 0 13,0 0 2,0 0-5,0 0-2,5 0-6,4-2-4,7-3-12,5-1 3,8 2-3,5-2 0,5-2 0,0 2-2,-1-1-5,-8 2 0,-3 1-3,-8-1 0,-5 1-14,-6 0-27,-1-4-24,-7 0-58,0 1-156,0-3-337</inkml:trace>
  <inkml:trace contextRef="#ctx0" brushRef="#br0" timeOffset="39965.8367">7647 1220 1012,'0'0'38,"0"0"11,0 0 99,0 0-86,0 0 5,0 0-31,0-10 4,0 7 13,0-1-11,2-2-1,10-1-4,3 1-10,6 2-3,-3 4-1,5 0-4,-5 0-11,-2 4-2,-6 5-4,-6 1-2,-2 2 0,-2 1-3,-2 1-6,-14 1-5,-2 1 8,-3 0 4,1 1-1,3-3 3,2-1 0,4-3 0,4-4 1,2-2 0,4-1 3,0-3 3,0 2 4,1-2 1,0 0 1,0 0 9,0 0 5,0 0 2,0 0 4,0 0 0,0 0-2,8 0-8,5 0-5,8-4-8,8 1 3,8-4-5,4 2 3,4 1 0,-2-3-6,2 3-4,-6-1-1,-5 0-4,-7 1-33,-9 0-49,-11-1-38,-7-3-234,-12 1-475</inkml:trace>
  <inkml:trace contextRef="#ctx0" brushRef="#br0" timeOffset="42757.955">2761 4488 1389,'0'0'63,"0"0"-51,0 0 54,0 0-29,-12 62-6,1-28 11,-6 4-25,-2-1-15,0-2-2,2-2-26,0-8-67,6-7-69,4-13-168,7-5-231</inkml:trace>
  <inkml:trace contextRef="#ctx0" brushRef="#br0" timeOffset="42939.9548">2711 4561 1051,'0'0'131,"0"0"-51,0 0 99,0 0-100,0 0-46,0 0-11,78 13 26,-51 16-3,-1 0-25,0 0-4,-1-4-6,2-3-10,1-3-4,3-7-51,1-8-97,0-4-134,-2-9-310</inkml:trace>
  <inkml:trace contextRef="#ctx0" brushRef="#br0" timeOffset="43386.8328">3116 4416 1335,'0'0'48,"0"0"40,0 0 83,0 0-115,0 0-48,0 0-6,-21 45-2,17 6 2,2 0 4,2-3-6,0-6-11,0-6-54,12-7-47,3-11-65,8-11-116,6-7-78,3-16-2,0-12 201,-4-3 172,-6 0 357,-6 5-48,-9 6-62,-4 9-63,-3 5-30,0 6-61,0 0-50,-3 13-43,-4 14-6,0 8 6,7 1 0,0-2 0,3-7-4,11-7-1,4-11 1,2-7 4,-2-2 7,0-14 31,0-8 39,-6-7-7,-1-2-17,-8-1-22,-3 1-7,0 3-12,-7 5-12,-7 6-2,-4 7-13,2 7-7,-2 3-53,4 13-91,5 9-96,9 3-139</inkml:trace>
  <inkml:trace contextRef="#ctx0" brushRef="#br0" timeOffset="44190.0181">3673 4600 1351,'0'0'112,"0"0"-90,0 0 62,0 0-7,0 0-77,0 0 0,-66 18-8,40 13 4,2 6 1,10-1 1,5-3-11,8-7-33,1-9-12,0-7 17,10-10 19,7 0 12,10-19 10,5-14 22,3-9-1,-1-7 6,-2-2 11,-8-2-12,-8 1 10,-9 4-8,-5 5-10,-2 10-5,0 14 3,-2 11-6,-3 8-10,-2 2-9,-4 21-20,-3 17 14,1 12 7,5 5 2,7 2-18,1-7 11,8-6 1,11-8 9,4-10-14,7-8 12,2-12 5,2-8 1,0 0 12,0-15 17,-3-8-1,-8-2-8,-3-2-1,-12-1-5,-6 0-5,-2 4-10,0 4-5,-9 7-7,2 9-14,-1 4-26,0 5 2,1 12 20,2 3 22,5-2 2,0-4 1,6-3 4,9-6 1,4-2 9,5-3 11,3-1 4,1-11-1,-1-3-8,-6 0 0,-3 1-4,-9 3-6,-5 2 2,-4-1 6,0 2-13,-11-1-10,-3 3-8,1 5 5,1 1 5,5 3 1,0 10 1,5 8 6,2 3 1,0 4 4,0 3 7,1-2-2,5 2 4,-3-3-9,0 1-5,-3-3 3,0-3-3,-3 0-6,-9-4-21,-6 0-46,-7-5-64,-5-3-124,-8-2-140</inkml:trace>
  <inkml:trace contextRef="#ctx0" brushRef="#br0" timeOffset="44414.1391">3066 5087 779,'0'0'621,"0"0"-583,0 0 82,0 0-2,63 6-68,1-2 4,16-2-16,7-2-9,3 0-29,2-4 1,-1-10-2,2-5-19,2-1-33,1-6-111,-5 0-181,-7-2-202</inkml:trace>
  <inkml:trace contextRef="#ctx0" brushRef="#br0" timeOffset="44602.9885">4468 4580 1638,'0'0'15,"0"0"-11,0 0 38,0 0-35,0 0-7,0 0-22,13 44-162,-7-25-284</inkml:trace>
  <inkml:trace contextRef="#ctx0" brushRef="#br0" timeOffset="44753.2004">4490 4877 1534,'0'0'143,"0"0"-118,0 0 46,0 0-22,0 0-49,0 0-29,0 9-79,0-9-205,11-4-404</inkml:trace>
  <inkml:trace contextRef="#ctx0" brushRef="#br0" timeOffset="44894.7667">4611 4759 1363,'0'0'198,"0"0"-190,66-9 56,-28 9-26,6 0-38,-2 0-98,-4-2-320</inkml:trace>
  <inkml:trace contextRef="#ctx0" brushRef="#br1" timeOffset="50144.3679">5423 2057 719,'0'0'300,"0"0"-275,0 0 67,0 0 33,0 0-60,0 0-30,-4 0-17,2 0-11,2 0-2,0-2-1,0 1 25,0 0 37,2-1 0,7 0-36,5 2-15,4 0-1,-2 0-4,-3 5-1,-3 3-9,-6 2 2,-4 0-4,0-1-3,0 0-9,-9 1-8,-4-5-12,-1-1 15,0-4-1,2 0 15,-1-8 5,6-6 12,1-4 20,5-4 15,1 2-5,0 2-11,9 4 5,3 6-11,2 2-10,4 6-10,2 0-4,0 6 0,-4 10-1,-4 1-2,-6 0 1,-6 0-4,0 0-4,-8-1-5,-8-3-2,-5-3-3,-2-4-4,-1-6 4,1 0 12,4-9 7,4-9 9,5-4 23,6-2 11,4-1-3,0 3 1,11 4 4,5 5-9,3 5-14,4 6-5,-1 2-9,1 5-4,-3 13-4,-6 1-5,-10 5 0,-4 0 2,0 0-9,-11-3-5,-9-4-3,-1-7 1,-1-9 4,1-1 10,2-11 5,2-9 3,3-4 10,5 0 8,6 1 5,3 4 1,0 6-7,5 2-20,18 5-1,9 4-37,13 2-64,10 0-153,4 3-393</inkml:trace>
  <inkml:trace contextRef="#ctx0" brushRef="#br1" timeOffset="51252.077">7916 1995 1010,'0'0'95,"0"0"45,0 0 20,0 0-100,0 0-11,0 0-14,23-13-25,-13 13-5,2 0 3,0 4-3,-3 5-2,-2-1-3,-3 1-3,-2-2-1,-2 0-5,0-3-12,-5-2-11,-6-2-1,-2 0 10,-1-4 14,3-7 7,4-3 2,5-3 20,2-1 18,0-1 38,10 4-15,4 2-24,7 4 5,-3 8-17,1 1-17,0 0 3,-4 12-7,-2 4-3,-6 2-1,-7 4-2,0 0-6,-18-4-5,-10-2-23,-5-3-4,-1-9-13,4-4 5,9 0 23,5-13 25,7-7 4,6-5 31,3-3 21,1 0 6,12 1-18,4 4-7,3 6-8,0 5-9,0 10-2,2 2-10,-2 2-5,0 13-3,-2 3-6,-8 2 1,-4 0-4,-6-1 0,0-3-7,-11-3 1,-8-5-2,-3-5 0,-2-3-1,3 0 11,2-12 7,6-3 5,6-1 11,5-3 6,2 2 3,0 1-1,4 5-6,12 2-13,11 6-5,8 3-12,10 0-59,3 6-182,0 5-185</inkml:trace>
  <inkml:trace contextRef="#ctx0" brushRef="#br1" timeOffset="52348.4813">11115 1739 1038,'0'0'96,"0"0"-60,0 0 138,0 0-109,0 0-37,0 0-15,58 10-4,-58-2-6,0-1-1,0-1-2,-4 0 0,-5-3-7,1-3 2,1 0 0,3 0 5,4-4 4,0-4 7,0-1 20,4 0 21,9 3-12,1 1 3,0 4-3,-1 1-11,-1 0-10,-5 0-8,-1 4-4,-4 3-5,-2 3-2,0-1-3,-2 2-13,-14-2-12,-4-2-13,-2-3 3,-1-4-4,4 0 23,6-6 19,6-9 11,5-3 24,2-4 27,0-1-12,9 2-11,2 4-13,3 5 5,2 6-8,0 5-13,6 1-7,-1 0-2,-1 10-2,-6 3 1,-3 3-6,-8 0-2,-3 2 2,0-1-3,-14-2-4,-6-2-2,-5-5-3,-1-6-3,3-2 9,6 0 12,7-10 3,5-5 13,5-4-1,0-1 11,5 0-13,9 2-3,2 3-10,-2 7-5,-1 8-67,-6 0-182,-5 16-500</inkml:trace>
  <inkml:trace contextRef="#ctx0" brushRef="#br1" timeOffset="55605.0547">5142 3981 433,'0'0'4,"0"0"0,0 0 35,63-33 26,-45 26-21,0-1-10,-2 1-8,1 0-3,1-2-7,3 1 5,5-3-15,4-1 0,6-2-6,5-2-3,3-1-4,1 1-10,0 1 16,-1 2 1,-6 2 2,1 0-1,-2 1-1,-1 0 1,3 2-1,1-1 0,-3 2-1,-1-2-7,-2 2-32,-1-2 14,0 0 19,1-1-8,3-1-10,1 0 19,3-2 6,1 1 0,-1-3 0,1-4 1,3 2 2,0-1 5,-2 3 3,0 2-1,-4 2 1,-2 2-3,-1 2-6,0 1-1,-1-1-1,3 0 0,4 0 0,0 0 3,4 0-3,1 0 3,-1 1 6,1 0-4,0 1-1,0 1-3,-1-3-1,-1 0 0,-4-1-3,4 1 3,-2 0 2,-1 1 6,3 1-6,0-1 0,-1 2 0,0 0-2,2-1 0,-1-1 0,0 0-2,0-1 2,5 0 2,-2-1-2,0 1 2,-1 1 8,4 0 0,1 2 1,2-2-5,1 3-6,0-3-1,2 2 1,-1-1-4,3 0 3,-1 1-6,3-3 7,0 2 0,1 0 0,-3 0 2,3 0 0,-3 1 0,-1 2 0,2 1-2,2 0 0,2 0 0,-1 1-6,-1 0 6,-3 0-1,0 0-2,-3 0 2,0 0 2,0 0-2,-1 0 1,2 0 0,2 0-8,-4 0 4,0 0-4,-3 0 8,2 0 1,0 0 5,0 0 0,0 1-4,0 2-2,-2 1 0,-1 0-13,-1 0-11,0-1 23,2-2 1,-1 0 1,2 0 12,-2 0 6,-3 3 3,1 2-16,-3 1-5,0 1-1,-1 2-1,3-1 0,2 2-13,1 1 13,-2 0 1,-7 3 1,-6 0 14,-5 1-11,-3 1-3,-1 2-1,0 1 0,0-1-6,3 1 0,2 0-2,0-4 8,0 0 1,2-1 0,-2-2 3,-2 3-2,1-1 8,-4 3 2,-2 0-6,-6 2 16,-3-1-11,-4 4 0,-3-2 5,-3 0-5,-1 2-4,-4-3 0,-1 3 10,0 1-3,-5 0-3,-5 3 28,-2-2-26,0-1-13,0 1 3,-2-5 0,-2 2-3,-3-2 3,-5-2 2,-10 0 17,-9-3 23,-9-2 18,-4-2-26,0-1-3,5-2-14,1 1-10,2-1-6,-3 3-2,-4-1 0,-6 1 8,-7-1 2,-10 2 4,-7 2 6,-5 0-9,-6 1-13,-2-1-2,2 1-5,3-4 2,2-2 4,5 0-1,4 0 4,4-2-2,1 1 2,-5 2 2,-10 3-4,-11 4 0,-11 1-3,-4 5-10,1 0-19,15 0 27,15-3 5,14-4-2,10-4-1,4-4 3,1-1 0,-2 2 2,-5-1 0,-9 0-1,-6 3-1,-4-1-1,-1 0 1,6-3 0,8-1 0,9-1 0,9-3 3,2 0-3,1 1 2,-4 0-2,-5-1 0,-6 0-1,-2 1 1,0 0-1,1-3 1,9 0 1,3 0 1,1 0 13,-5-2-6,-4-2 3,-2 0-6,2 1-4,5 2-2,3-1-1,6 2 1,1 0-1,-1-2 1,0-5 2,0 0-2,-1-1 0,0-1 0,0 2 0,5 3 0,3-1 0,3-1 4,-1 0-4,-2-5 1,-4-1-1,-3-2 0,-3 0 0,1 1 4,2 2-4,10 4-4,4 0 4,2-1 1,2-1 12,1-2 2,-3 0-6,2 2 9,-4-1-5,0 0 9,-3 3-19,-2-3 8,1 2-9,0 1 1,-1-1 2,5 1-2,-3-1 6,5 0 11,5-1-5,2-1 9,1 0-5,3-1 19,0 1-31,1-1-3,-1 1-1,0 1 0,-3-2-1,1 2-2,-4 0 1,1-1-2,3 2 1,1 1-3,4 1 0,7-3-25,9-5-37,2-10-221,24-7-338</inkml:trace>
  <inkml:trace contextRef="#ctx0" brushRef="#br1" timeOffset="56390.6698">8375 4643 613,'0'0'359,"0"0"-348,0 0 87,0 0 23,0 0-26,0 0-24,34 56-32,-23-37-2,-1 4-6,3 4-3,1 0 1,0 2 1,0-1-13,-1-5 0,3-1-4,-2-6 3,0-3-1,-2-5 1,-4-4 1,-2-4-1,-3 0 5,2-2 18,0-13 4,1-7-21,-1-5 1,-2-5-2,2-3-2,-2-2-7,1 2-12,1 3 0,2 3-8,2 6-12,0 8-15,0 7-42,2 8-105,-2 1-87,-1 15-262</inkml:trace>
  <inkml:trace contextRef="#ctx0" brushRef="#br1" timeOffset="56871.6053">8709 4843 1365,'0'0'33,"0"0"-1,0 0 63,3 55-21,-3-28-31,0 1-20,-3 0-16,-1-2-5,1-5-1,3-3-1,0-6-3,0-2-8,0-6 7,3-4 4,6 0 6,2 0 9,1 0 10,0 0 5,0-3-9,1-2-11,1-1-8,4-1-2,2-2-21,0-2-75,-4 0-63,-4-3-74,-6-2-40,-6-2-49,0-1 84,0 3 238,-2 4 84,-1 5 155,2 4 12,1 3-64,-1 0-74,0 8-46,-4 12 1,0 8 19,-2 4-12,0 0-20,0 1-10,-1-2-23,1-3-7,4-4-15,2-6 0,1-6-3,0-3-53,15-6-102,3-3-70,5-6-170,-1-12-482</inkml:trace>
  <inkml:trace contextRef="#ctx0" brushRef="#br1" timeOffset="57069.0176">9013 4815 1246,'0'0'131,"0"0"-67,0 0 97,0 0-88,0 0-42,0 0-23,79-10-8,-51 7-34,-2 3-148,-7 0-134,-12 0-354</inkml:trace>
  <inkml:trace contextRef="#ctx0" brushRef="#br1" timeOffset="57217.4377">9027 4924 1405,'0'0'31,"0"0"-11,61-2 87,-32-1-90,1-1-17,3 0-65,0-1-106,-4-3-147,-3-4-112</inkml:trace>
  <inkml:trace contextRef="#ctx0" brushRef="#br1" timeOffset="57501.1601">9338 4785 1002,'0'0'85,"0"0"82,0 0 12,0 0-116,0 0-41,0 0-15,14 58 22,-7-29 0,4-3-10,6-4 23,4-6-11,5-6-18,3-5 18,3-5-9,-2-2-1,-6-10 1,-5-8-1,-7-3 3,-9-6-7,-3-3-2,-6 1-1,-13 3-9,-8 6-5,-4 7-3,1 9 2,2 6-4,1 0-1,2 5-24,3 7-20,3 2-67,8-4-124,11-7-270</inkml:trace>
  <inkml:trace contextRef="#ctx0" brushRef="#br1" timeOffset="58528.7018">4602 1792 1226,'0'0'57,"0"0"-22,0 0 92,0 0-38,0 0-47,0 0-28,12 25 17,8 16 21,5 2-20,0 1-7,-5-3-13,1-6-8,-3-5-3,-2-7-1,-2-8 1,-3-5 2,-2-5-2,-1-5 3,0-1 2,1-16 6,2-9-5,-1-8 5,-3-8 7,-3-3-10,-2 0-9,0 3 5,0 7-2,2 8-3,0 9-11,0 8-3,-2 8-29,3 2-128,0 9-122,4 9-96,0 5-288</inkml:trace>
  <inkml:trace contextRef="#ctx0" brushRef="#br1" timeOffset="58726.1801">4975 2037 1341,'0'0'37,"0"0"-18,0 0 162,0 0-47,5 80-51,-1-46-18,-1-2-16,1 0-34,0-3-12,-1 0-3,1-5-22,2-1-60,0-10-123,6-11-363</inkml:trace>
  <inkml:trace contextRef="#ctx0" brushRef="#br1" timeOffset="59609.2369">7987 1477 970,'0'0'96,"0"0"28,0 0 81,0 0-124,0 0-32,0 0-13,24 17 2,-17 2-1,2 1-16,-2 1 5,-1-1-14,-1-3-8,0-1-1,2-5-2,-1-3 2,1-5 2,0-3-4,0 0 3,2 0 10,2-13 6,-1-5 1,-2-4-6,0-5-2,-2-2-2,0 2-3,0 1-3,-1 5-5,1 4 0,-2 5-13,1 5-31,-1 7-100,-1 0-147,3 9-336</inkml:trace>
  <inkml:trace contextRef="#ctx0" brushRef="#br1" timeOffset="59905.5765">8228 1602 1449,'0'0'11,"0"0"19,0 0 83,0 0-44,0 0-46,0 0-15,40-18-7,-27 33-1,0 2 0,-5 3-2,-5 0-8,-3 2-12,0-2-3,0-2 10,-9-5 6,4-4 4,1-6 5,4-3 1,0 0 11,6-2 35,21-12-20,19-10-27,16-4-134,13-7-363</inkml:trace>
  <inkml:trace contextRef="#ctx0" brushRef="#br1" timeOffset="60621.8619">11440 1253 1125,'0'0'351,"0"0"-330,0 0 86,0 0-7,0 0-50,0 0-40,34 13-2,-21 25 7,0 2-8,-4-1 8,0-3-8,0-4-3,0-7-1,-2-5-1,0-9-1,-2-4 2,-1-4-1,0-3 4,5-4 14,3-17 13,4-10-15,0-7-10,-3-4 4,-1 0-5,-3 2 5,-3 7-11,0 9-1,0 4-13,-1 11-42,2 7-32,4 4-106,2 18-280,1 7-584</inkml:trace>
  <inkml:trace contextRef="#ctx0" brushRef="#br1" timeOffset="61103.5042">11789 1598 1306,'0'0'35,"0"0"-35,0 0 144,0 0-63,0 0-24,0 0-8,25-51-12,-17 47-16,4 3-5,2 1-3,2 0 0,2 0-5,0 9-6,-2 1 1,-5 5-3,-5 0-3,-6 5-16,0-2-16,-10 4-7,-11-3-19,-2-2-12,-2-3 31,5-3 6,7-5 22,6-3 13,6-2 1,1-1 21,0 0 50,2 0 23,10-1-36,4 0-17,5 1-3,1 0-12,1 5-3,-2 7 5,-3 2-4,-6 5-11,-6-1-7,-5 4-1,-1 3-3,-6-2-2,-13 0-2,-5-3-9,-5-8-7,-3-6-27,-3-6-52,-1-7-183,3-13-661</inkml:trace>
  <inkml:trace contextRef="#ctx0" brushRef="#br1" timeOffset="63610.2963">1560 6114 1286,'0'0'111,"0"0"-107,0 0 28,0 0 38,0 96 9,0-50-6,0 2-45,-7-4-17,2-4-9,-4-4-2,0-7-29,2-8-100,-2-14-135,7-7-77,2-19-41</inkml:trace>
  <inkml:trace contextRef="#ctx0" brushRef="#br1" timeOffset="63815.0174">1532 6271 604,'0'0'352,"14"-94"-127,-10 64-5,-1 13-73,1 11-33,-2 4-44,5 2-39,7 23-22,11 12-2,6 12 14,1 3-2,-2-5-4,-5-2-2,1-6-12,-2-3-1,-1-7-4,4-7-31,3-7-30,-1-13-73,2 0-50,-4-24-83,-7-7-118,-11-12-67</inkml:trace>
  <inkml:trace contextRef="#ctx0" brushRef="#br1" timeOffset="64006.846">1962 6224 62,'-18'-65'632,"0"8"-391,1 15-23,4 16 26,6 11-82,3 11-19,4 2-61,0 2-45,0 14-31,2 17-4,5 12 12,0 9 4,0 1-10,-2-3-7,-1-2-2,-2-6-4,1-3-33,-2-7-26,2-5-60,-1-6-60,7-10-83,5-11-106,6 0-184</inkml:trace>
  <inkml:trace contextRef="#ctx0" brushRef="#br1" timeOffset="64313.9445">2103 6293 933,'0'0'140,"0"0"-20,0 0 91,0 0-101,0 0-60,0 0-50,5 11-1,-10 21 1,3 3 1,2-6 0,9-6-1,10-6-2,3-5 2,3-9 0,0-3 5,3-6 9,-2-16 34,-5-7 3,-2-6 26,-8-6-42,-7 1-9,-4 0-1,-4 8-11,-12 9-2,0 8-12,-3 11-6,-2 4-5,0 7-13,-2 14-7,5 9-33,9 2-73,7-1-59,2-3-139,8-3-337</inkml:trace>
  <inkml:trace contextRef="#ctx0" brushRef="#br1" timeOffset="64907.1214">2538 6298 1153,'0'0'160,"0"0"-137,0 0 124,0 0-77,0 0-70,0 0 0,-57-19-4,44 44-1,5 4-4,6 1-5,2-3-2,7-4 1,9-7-6,5-7 1,-1-9-2,3 0 21,1-21 1,-3-13 10,2-11 11,-5-10 6,-1-10 0,-6-6 8,-4 0 2,-7 8 6,0 16-3,0 16 0,-5 19 2,0 9-23,1 4-19,-5 24-18,0 13 3,2 14 13,7 8-36,0 3-16,11-2 12,10-5 3,6-12 16,2-11 13,4-12-3,1-9 12,-2-8 1,-4-4 13,-4-3 14,-3-13 7,-6-6 22,-4-6-27,-6-2-12,-5-5-11,0 1-4,-2 5-2,-7 9-7,-1 11-8,3 9 7,0 6-18,1 20 9,3 7 12,3 3 4,0-3 1,7-6-2,9-6 1,7-9-1,2-5-1,5-7 0,4 0-17,5-5-62,0-9-170,-4-1-231</inkml:trace>
  <inkml:trace contextRef="#ctx0" brushRef="#br1" timeOffset="65253.6766">3487 6140 1228,'0'0'222,"0"0"-217,7-69 142,-3 51-37,3 4-63,-2 2-15,0 2-16,-1 2-12,-2 5-4,0 1 0,-2 0-1,0 2-3,0 0-10,0 0-6,0 13 4,7 6 11,2 9 5,-1 6 0,-1 5 0,-4 2 2,0 0 0,-3-4 0,0-2 3,0-7-5,0-2-1,0-6-48,0 1-148,-5-4-204,-2-6-409</inkml:trace>
  <inkml:trace contextRef="#ctx0" brushRef="#br1" timeOffset="65419.2061">3453 6428 1458,'0'0'161,"0"0"-139,0 0 73,0 0-34,80-2-46,-46 2-15,6 0-8,4 0-74,-3-8-171,-3-8-232</inkml:trace>
  <inkml:trace contextRef="#ctx0" brushRef="#br1" timeOffset="65606.1171">3874 6116 1640,'0'0'108,"0"0"-103,0 0 77,0 0-30,0 0-52,0 0-3,18 24-22,-16 2-35,-2 1-132,0 3-200,-6-2-363</inkml:trace>
  <inkml:trace contextRef="#ctx0" brushRef="#br1" timeOffset="65741.5206">3878 6403 1266,'0'0'283,"0"0"-198,0 0 47,0 0-71,0 0-49,0 0-12,19 10-41,-6-6-96,6-4-260,3 0-617</inkml:trace>
  <inkml:trace contextRef="#ctx0" brushRef="#br1" timeOffset="65928.7148">4133 6210 1126,'0'0'507,"0"0"-490,0 0 70,0 0-12,82-10-36,-45 10-12,-3 0-25,-6 2-2,-11 3-43,-13 3-59,-4 1-175,-15 2-211</inkml:trace>
  <inkml:trace contextRef="#ctx0" brushRef="#br1" timeOffset="66363.0641">2017 6834 848,'0'0'33,"-66"4"3,43-3 134,12-1-54,7 0 11,3 0-31,1 0-9,0 0-9,14 3-9,22-1 1,28-2 15,32 0-6,33-5-13,20-11-7,14-2-31,3-3-28,-11 1 0,-21 4 0,-27 5 0,-30 7 0,-29 4 0,-16 0 0,-19 0 0,-10 0 0,-3 0-63,-14 0-27,-8 0 4,-8 0-27,0 0-104,3-4-155,11-2-376</inkml:trace>
  <inkml:trace contextRef="#ctx0" brushRef="#br1" timeOffset="68798.5331">4967 6199 113,'0'0'838,"0"0"-802,0 0 144,0 0 10,0 0-89,0 0-29,0 0-22,-8-40-23,8 49-19,0 12-5,0 10 31,3 7 8,4 4-13,4 4-6,0-3-5,1-1-10,1-3-3,0-4-3,-1-5-1,0-9 0,-3-6 0,-4-9-1,-1-4-1,-1-2 1,3-7 9,3-18 15,3-13-11,1-12 2,1-7-5,-2-5-3,-2 2-2,4 7-3,-2 12 3,-1 12-5,-4 13 0,-2 8-3,-4 8-2,-1 0-26,1 9-46,3 16-118,-2 8-40,-2 2-168</inkml:trace>
  <inkml:trace contextRef="#ctx0" brushRef="#br1" timeOffset="69087.328">5262 6479 838,'0'0'217,"0"0"-158,0 0 130,0 0-59,0 0-43,0 0-7,38 54-9,-29-29-1,1 4-35,-6 0-1,1 0-24,-3-3-5,-2-2-5,0-4 0,0-7-11,0-5-53,0-8-111,0 0-73,7-18-42,4-8-706</inkml:trace>
  <inkml:trace contextRef="#ctx0" brushRef="#br1" timeOffset="69357.1475">5620 6402 1041,'0'0'73,"0"0"63,0 0 43,0 0-68,0 0-29,0 0-13,15-8-19,-1 7-25,9-1-4,5 0-10,3 1-11,1-2-2,0 1-31,0-1-160,-6-4-229</inkml:trace>
  <inkml:trace contextRef="#ctx0" brushRef="#br1" timeOffset="71266.5778">5962 6209 836,'0'0'118,"0"0"19,0 0 56,0 0-69,0 0-67,0 0-29,7-20-19,5 40 5,6 6 28,-2 6 0,4 3-2,-1 2-25,1 1-1,-1 2-7,-3-4-6,-3-3 0,0-7-1,-3-6 1,-3-9 1,-5-4-2,3-7 1,-3 0 6,5-16 8,-1-13-7,3-13-1,1-7 0,-1-2 6,3 2-5,1 4-2,0 7 3,-1 7-6,-1 13-3,-2 7-1,-4 9-4,2 2-33,2 14-94,-1 12-28,-1 9-103,-2 2-157</inkml:trace>
  <inkml:trace contextRef="#ctx0" brushRef="#br1" timeOffset="72668.78">6362 6530 636,'0'0'90,"0"0"-83,0 0 77,0 0-37,0 0 6,0 0-6,-1 0 23,1 0-1,0 0 5,0 0 10,0 0-13,0 0-12,0 0-30,0 0 0,0-3-12,0-1-6,0-1-5,0-1-4,0-1 1,0-1 6,7 0-6,2 0 4,1 1 6,1 1-1,-5 3-1,1-1 2,-5 2-6,-1 2-3,0 0-4,2 0-1,1 0-4,3 3 5,4 3 1,-1 0-1,2-1 2,-4-2-1,-1 0 0,-2 1 0,-3-4 0,0 0-1,-2 0 0,0 0 2,0 0-2,0 0 1,0 0 1,0 0 0,0 0-2,0 0 1,0 0-1,0 0 0,0 0 1,0 0 1,0 0-1,0 0-1,0 0 0,0 0-1,0 0 1,0 0 0,0 0-1,0 0 0,0 0 1,0 0 0,0 0 0,0 0 0,0 0 0,0 0 1,0 0-1,0 0 0,0 0 0,0 0 1,0 0-1,0 0-1,0 0 1,0 0 0,0 0 0,0 0 0,0 0 0,0 0 0,0 0 0,0 0 0,0 0 1,0 0-1,0 0 0,0 0 0,0 0-1,0 0 1,0 0 0,0 0 0,0 0 0,0 0 1,0 0-1,0 0 0,0 0-1,0 0 1,0 0 1,0 0-1,0 0 0,0 0 0,0 0-1,0 0 1,0 0 1,0 0-1,0 0 0,0 0 0,0 0 0,0 0 0,0 0 1,0 0-1,0 0 0,0 0 0,0 0 0,0 0 0,0 0 0,0 0 0,0 0 0,0 0 0,0 0 1,0 0-2,0 0 1,0 0 0,0 0 0,0 1 0,0 4-1,0 2 1,0 3 4,0 2 0,1 1 1,-1 2 0,0 0-1,0-1 0,0 3 0,-8-1-1,-5 0 0,-6-1-1,-3 0 2,-3-2 0,-1-3-2,5-3-1,2-1-1,6-1 0,5-1 0,1-1 0,2 0 0,1-1 1,4-2-1,0 0 2,0 0 4,0 0 12,5 0 7,8 0 5,6 0 0,9 0-6,3-2-6,1-1-1,-4 0-3,-2 3-4,-5-1-6,2 1 0,-1 0-2,-1-1-2,-3 0 0,-2 0 0,-7 1-14,-4-1-26,-5 1-28,0-1-78,0-3-93,0-3-206</inkml:trace>
  <inkml:trace contextRef="#ctx0" brushRef="#br1" timeOffset="73414.815">5276 7127 706,'0'0'57,"0"0"35,0 0 120,0 0-38,0 0-25,0 0-67,75-18-31,-5 8 14,15-2 3,12-4-11,6 1-15,1-4-22,-3 0 9,-5 5-4,-9 0-4,-14 4-4,-13 0-15,-10 2-2,-18 1-2,-12 3-1,-9 1-13,-9 3-32,-2 0-62,-4 4-87,-20 11-52,-8 4-73,-5 2-392</inkml:trace>
  <inkml:trace contextRef="#ctx0" brushRef="#br1" timeOffset="73808.6706">5945 7196 993,'0'0'119,"0"0"-79,0 0 111,0 0-96,0 0-22,0 0-4,0 37-9,0-23-8,0-1-2,0-1-4,0-2 10,0-3 12,7 2 9,6-2 10,3 0 7,2-1-12,0 0-6,1 2-10,-3 0-6,-1 3-7,-3 0-3,-5 1-8,-3 0 2,-4 3 1,0-2-4,0 2 2,-11-2-3,-6-1 0,-3 1 0,-2-5-1,-1-2-7,0-4-17,-2-2-11,0 0-15,3-5-39,3-8-37,12-6-101,7-4-115,0-4-396</inkml:trace>
  <inkml:trace contextRef="#ctx0" brushRef="#br1" timeOffset="74019.5639">5935 7238 1251,'0'0'46,"0"0"126,0 0-14,0 0-80,0 0-27,0 0-22,14-20-26,20 3-3,18-4-17,10-1-107,4-3-82,-4-1-144,-7-1-515</inkml:trace>
  <inkml:trace contextRef="#ctx0" brushRef="#br1" timeOffset="74577.6979">6880 6919 727,'0'0'54,"0"0"89,0 0 19,0 0-65,0 0 6,0 0-4,-4 0-31,8-1 2,11-3-12,11-2-5,12-1 0,8-3-14,3 0-8,-1 2-10,-6 0-17,-8 1 0,-7 3-4,-6 1-3,-6 0-11,-2 1-70,-2 2-133,-7-3-217,-4 0-594</inkml:trace>
  <inkml:trace contextRef="#ctx0" brushRef="#br1" timeOffset="74793.0762">7039 6769 1273,'0'0'140,"0"0"-80,0 0 77,0 0-70,0 0-12,0 65 4,7-29-18,-2-3-16,-2 1-1,-2 1-22,1-3-2,-2-1-25,5-7-55,2-10-156,5-14-335</inkml:trace>
  <inkml:trace contextRef="#ctx0" brushRef="#br1" timeOffset="75504.8784">7676 6389 1142,'0'0'68,"0"0"72,0 0 14,0 0-81,0 0-53,0 0-15,24 45 17,-10-10 9,-1 1-13,-4-3-5,0-1-5,-2-7 1,1-5-7,0-6-1,-1-7 3,0-6-2,3-1-2,2-1 16,4-14 11,2-7-10,0-6-1,-1-4-2,-4-2 7,-5-4-1,-5-1-11,0 0-3,-2 2-4,-1 6-1,1 10-1,1 8 0,-2 7-1,0 5-14,0 1-37,0 9-62,0 14-141,3 8-40,1 0-320</inkml:trace>
  <inkml:trace contextRef="#ctx0" brushRef="#br1" timeOffset="75701.0099">7983 6595 1405,'0'0'113,"0"0"-95,0 0 72,0 0-37,10 61-5,-10-32-21,0-1-22,0-2-3,0-3-2,0-3-37,0-5-128,0-7-130,6-8-258</inkml:trace>
  <inkml:trace contextRef="#ctx0" brushRef="#br1" timeOffset="75901.9013">8182 6494 1479,'0'0'40,"0"0"35,0 0 61,0 0-92,0 0-15,84-29-19,-49 25-10,5 0-4,3-1-48,-4-2-149,-5 0-202</inkml:trace>
  <inkml:trace contextRef="#ctx0" brushRef="#br1" timeOffset="76269.1734">8535 6294 1436,'0'0'98,"0"0"-75,0 0 120,0 0-96,0 0-36,0 0-9,52 59 13,-37-21-8,-2 0 0,-2-2-4,-3-5-1,0-5 0,-1-7-2,1-6 0,-4-6-1,-1-4 0,1-3 1,1 0 1,2-15 8,2-7-5,1-9 4,-2-6 5,-1-4 7,-2 1-8,-1 2 1,-1 7-5,1 7 2,-1 7-8,-1 7-2,0 8-14,3 2-40,2 9-68,-1 15-176,3 4-218</inkml:trace>
  <inkml:trace contextRef="#ctx0" brushRef="#br1" timeOffset="76770.6627">8774 6593 1100,'0'0'53,"0"0"-15,0 0 133,0 0-75,0 0-37,0 0-2,20-26-19,-8 20-12,2 3 8,3 3-1,0 0-13,2 0-12,-2 0 3,-2 9-9,-3 2-2,-5 3-9,-5 2 3,-2 2-24,-7 1-11,-13 0-24,-5 0-7,-2-3-10,2-2-4,9-6 21,6-4 55,8-4 10,2 0 21,0-2 96,8-7-44,7 0-16,5 2-8,3 1-5,0 6-6,4 0-11,-3 0-10,-3 7 1,-3 5-11,-5 2-7,-10 3-2,-3 2 1,-4 2 1,-19 1 3,-9-4-3,-2-3-1,-4-4-24,3-4-34,4-5-27,5-2-23,4 0-52,1-2-92,5-6-229</inkml:trace>
  <inkml:trace contextRef="#ctx0" brushRef="#br1" timeOffset="77140.1415">7554 7131 1062,'0'0'38,"0"0"127,0 0 2,0 0-91,70 1 3,-13-1 2,14 0-25,13-5-14,18-4-7,14-5-3,12-3-10,5-1 8,-6-1-13,-12 4-3,-22 5 1,-17 3-9,-24 4-4,-18 2-2,-16 1-23,-9 0-34,-8 0-22,-1 0-107,-14 0-108,-9 1-211</inkml:trace>
  <inkml:trace contextRef="#ctx0" brushRef="#br1" timeOffset="77685.7731">8279 7280 718,'0'0'320,"0"0"-286,0 0 155,0 0-50,0 0-28,0 0-28,12-2-32,17-4-27,6-1 7,1 4 4,-7 3-15,-6 0-9,-5 5-9,-6 6-2,-7 5-5,-5 3 1,0 3 4,-12 3 1,-13 1-1,-7-1-5,-4 0-21,2-4 26,2-4-1,9-5-1,7-4 2,9-4 1,3-2 1,3-2 3,1 0 14,0 0 5,0 0 2,0 0-4,0 0 7,0 0-10,0 0 6,6 0-4,11 0 5,9-2-2,10-4 0,4-1-3,1 0-2,-3 2-14,-2-1-1,0 0-4,-2 2-1,-2-1-4,-5 0-30,-6 2-46,-7-3-41,-7-5-195,-7-5-649</inkml:trace>
  <inkml:trace contextRef="#ctx0" brushRef="#br1" timeOffset="78669.1847">9347 7015 318,'0'0'244,"0"0"-188,0 0 53,0 0-3,0 0-40,0 0-19,0 0-18,0 0-1,0 0-1,0 0 3,0 0 8,0 0 7,0 0-1,0 0 1,0 0 4,0 0 14,4 0-13,5 0-20,0 0 6,1-1-6,5-1-4,2 0 2,5-2-6,7-1-1,4-3-6,1-1 0,0 2-8,-5 1-5,-3 1 0,-5 1-1,-5 2-1,-4-1-1,-2 2-22,-1 0-42,-1 1-38,-1 0-118,-2-2-191</inkml:trace>
  <inkml:trace contextRef="#ctx0" brushRef="#br1" timeOffset="79134.903">9592 6830 567,'0'0'212,"0"0"-113,0 0 73,0 0-54,0 0-1,0 0-7,0-9-39,0 11-11,0 17-15,1 9 36,7 6 1,2 5-32,1-2-15,-2 0-16,-1-4-3,-4-3-15,-2-6-1,-2-4-8,0-4-43,0-5-58,0-9-147,4-2-215</inkml:trace>
  <inkml:trace contextRef="#ctx0" brushRef="#br1" timeOffset="79546.755">10007 6547 1222,'0'0'131,"0"0"-106,0 0 136,0 0-72,0 0-45,0 0-33,52 4-2,-34 26 6,0 4-6,-4-1-2,-2-2-5,-3-4 0,1-4 0,-3-7-1,0-6-1,-1-6 2,-2-4 0,3 0 1,3-4 6,3-12 7,0-8-5,0-6-3,-3-5-2,-1-1-1,-2-2 0,0 3-2,-3 6 2,1 6 0,0 6-4,-1 6-1,-1 5-2,-1 6-9,2 0-51,3 13-135,1 9-123,4 5-176</inkml:trace>
  <inkml:trace contextRef="#ctx0" brushRef="#br1" timeOffset="79758.3651">10464 6652 1554,'0'0'37,"0"0"66,0 0 0,0 0-71,0 0-21,0 0 7,4 76-1,-4-45-10,-1-4-7,-4 0-6,0-3-61,-1-4-96,2-7-214,-1-7-390</inkml:trace>
  <inkml:trace contextRef="#ctx0" brushRef="#br1" timeOffset="79968.6309">10066 6974 806,'0'0'778,"0"0"-776,0 0 73,94-4 15,-40-2-41,8-2-19,4 0-22,-2 3-8,-6 1-37,-12 2-89,-9-2-329</inkml:trace>
  <inkml:trace contextRef="#ctx0" brushRef="#br1" timeOffset="80520.4695">10226 7262 778,'0'0'478,"0"0"-427,0 0 161,0 0-103,0 0-52,0 0-32,-3 6-20,3 19 3,0 3 3,0 0-4,9-5-4,5-4-3,8-6 0,4-8-14,5-5-9,-2 0 8,-1-11-3,-3-8 10,-5-4 8,-6-1 3,-4-1 2,-8 5 3,-2 1 3,0 7 4,0 5 2,0 3 0,-2 4 2,0 0-3,0 10-12,-1 11 0,1 8 9,1 7 9,1 0-9,0 1 7,0-3-15,0-3-5,0-5-3,0-6-28,3-5-35,6-5-114,4-9-192,3-1-261</inkml:trace>
  <inkml:trace contextRef="#ctx0" brushRef="#br1" timeOffset="80995.4177">11006 6949 693,'0'0'185,"0"0"-90,0 0 95,0 0-38,0 0-36,0 0-27,-5 0-23,5-1-14,9 1-1,9-2-14,10-1-5,6 0-11,2-1-10,-2 1-11,-6 1 0,-5 2-16,-8 0-55,-6 0-145,-9 10-152,0 2-304</inkml:trace>
  <inkml:trace contextRef="#ctx0" brushRef="#br1" timeOffset="81169.9657">10960 7146 1222,'0'0'156,"0"0"-155,0 0 87,87-19-35,-54 16-42,6 1-11,1-1-56,0-3-142,-1-3-108,-4-3-151</inkml:trace>
  <inkml:trace contextRef="#ctx0" brushRef="#br1" timeOffset="81526.8505">11521 6881 996,'0'0'65,"0"0"57,0 0 57,0 0-77,0 0-31,0 0-40,1-42-30,-5 64 0,1 10 7,1 8-3,2 6 2,0-3 1,2-5 4,8-6-7,3-9 7,-1-7 3,3-7 7,0-7 0,4-2-1,0-4 5,3-13-4,-2-8-10,-3-6 3,-5-7-4,-3-4-6,-6-2-1,-3 4-3,0 7-1,-3 8 4,-7 9-4,1 8 1,-6 4-2,-3 4-6,-8 0-7,-7 9-21,-4 6-45,3 4-65,4-3-167,7-4-323</inkml:trace>
  <inkml:trace contextRef="#ctx0" brushRef="#br1" timeOffset="92483.0263">1821 8616 1391,'0'0'62,"0"0"-51,0 0-9,0 0 0,0 63 17,2-20 2,1 3-8,-3-4-8,0-7-5,0-5-5,0-7-58,0-7-82,0-10-92,2-6-122,3-9 37</inkml:trace>
  <inkml:trace contextRef="#ctx0" brushRef="#br1" timeOffset="92667.707">1842 8759 406,'0'0'313,"6"-81"-111,-3 57 17,1 12-10,-2 8-116,5 4-39,4 0-36,8 12-14,9 10 14,4 7 0,-1 2-4,0 0-9,-3-1-2,2-6-3,-5-6-7,0-5-65,-1-7-40,0-6-83,-4-6-26,-4-14-81,-2-8-15</inkml:trace>
  <inkml:trace contextRef="#ctx0" brushRef="#br1" timeOffset="92848.5143">2219 8595 454,'0'0'181,"-25"-77"-12,13 48 24,4 9-5,3 8-15,3 7-43,2 5-41,0 0-61,0 15-28,2 16-13,5 12 13,2 8 3,0 0-2,-4 1-2,2-6-57,4-5-67,0-13-106,3-10-69,7-13-190</inkml:trace>
  <inkml:trace contextRef="#ctx0" brushRef="#br1" timeOffset="93154.3658">2438 8642 1094,'0'0'66,"0"0"18,0 0-6,0 0-69,0 0-6,0 67-3,0-34 3,11-2 0,5-7-2,2-5-1,0-9 0,-2-5 1,-2-5 8,-3 0-1,-1-10 35,0-9 27,-5-7-5,-4-2-5,-1-5-19,-7 0-11,-14 1-14,-6 5-13,-5 4-3,3 8-12,8 9-41,5 6-27,11 7-67,5 15-104,5 6-114,18 3-302</inkml:trace>
  <inkml:trace contextRef="#ctx0" brushRef="#br1" timeOffset="93990.7007">2814 8692 1288,'0'0'124,"0"0"-123,0 0 82,0 0-21,0 0-57,-69-28-5,46 65-4,8 7-2,5 0-5,10-5-26,0-7-13,14-9-25,2-8-24,6-9 44,1-6 27,-2-9 28,-1-15 9,-1-9 26,-6-8 17,-2-7 18,-4-5-2,-7-2-24,0-1-18,-2 5 1,-10 9-4,2 14-9,3 13 3,2 13-17,3 2-3,0 23-27,0 14 18,2 14 6,0 10-20,2 0-14,9-4 24,4-6-14,2-13-59,1-11-33,0-10 71,5-8-3,-1-9 31,1 0 11,4-15 11,-2-8 2,-4-1-1,-2 0 3,-8 3-1,-7 0-2,-4 3 4,0 4-4,0 3-7,0 4-14,-2 5 19,0 2 2,2 0 4,0 0-3,0 5 3,0 2 8,0-1-9,0-4-1,-3 1 2,3-1-1,-2 0 0,1 1 3,0 0-3,-1-1 0,2-1-3,0 0 0,0-1 0,0 0-2,0 0-11,0 0 2,-1 0-2,1 0-2,0 0 1,-1 0 8,0 0 6,0 0 7,0 0-3,1 0 8,-2 0 8,2 3 3,0 2-9,0 4 0,0 4 13,0 0 7,0 1 11,2-2-4,3 2-9,6-2 9,5-1-4,7-2-8,4-4-7,3-2-14,-3-2-8,1-1-65,-1 0-185,-3-1-336</inkml:trace>
  <inkml:trace contextRef="#ctx0" brushRef="#br1" timeOffset="94385.9407">3582 8584 406,'0'0'848,"0"0"-822,0 0 93,0 0-9,0 0-62,66-38-27,-52 47-11,-2 8-1,-5 5-9,-7 3-3,0 1 2,-6 2-21,-12-2-26,1-3-6,-4-4 3,1-5-20,-1-3 18,3-1 37,4-3 16,2-1 6,4-2 26,1-2 14,7-2-2,0 0 0,0 2 17,14-2-16,8 2-13,8 0 1,4-1-10,-2 0-15,2-1-8,-2 0-10,0 0-76,-3 0-217,-8 0-306</inkml:trace>
  <inkml:trace contextRef="#ctx0" brushRef="#br1" timeOffset="94560.8024">3953 8577 1523,'0'0'140,"0"0"-135,0 0 72,0 0-52,0 0-25,0 0-20,21 13-105,-21 10-248,0 3-527</inkml:trace>
  <inkml:trace contextRef="#ctx0" brushRef="#br1" timeOffset="94702.7678">3986 8833 1539,'0'0'139,"0"0"-98,0 0 48,0 0-68,0 0-21,0 0-24,31-23-76,-24 23-201,0 0-401</inkml:trace>
  <inkml:trace contextRef="#ctx0" brushRef="#br1" timeOffset="94875.3844">4254 8665 1369,'0'0'212,"0"0"-205,0 0 101,66-23-39,-44 23-54,4 0-15,1 0-7,-2 0-61,-4 6-84,-6 0-115,-8-3-162</inkml:trace>
  <inkml:trace contextRef="#ctx0" brushRef="#br1" timeOffset="95295.727">2061 9443 933,'0'0'123,"0"0"-51,0 0 176,0 0-78,0 0-58,0 0-49,67-7-13,13-6-5,22-3 6,19-5 2,14 0-28,3 0-7,-1-2-7,-10 2-3,-8 0 5,-10 3-5,-14 4-7,-15 3-1,-16 2-9,-21 4-12,-19 2-28,-11 2-15,-9-1-14,-4 2-54,-9-2-97,-9-4-108,-1-5-241</inkml:trace>
  <inkml:trace contextRef="#ctx0" brushRef="#br1" timeOffset="96688.8233">4975 8696 426,'0'0'839,"0"0"-815,0 0 97,0 0-24,0 0-62,0 0-19,25 66 31,-9-20-7,1-1-17,-2-1-10,-3-4-6,-3-2-3,0-9-1,-5-10-3,1-8 1,-1-7-1,0-4 5,3-5 13,5-20 8,4-10-13,1-11 1,0-10 2,-3-4-2,0-1-9,-1 5-3,-2 16 2,-4 12-4,0 15-2,0 13-14,2 3-61,0 26-177,3 12-45,-6 10-266</inkml:trace>
  <inkml:trace contextRef="#ctx0" brushRef="#br1" timeOffset="97196.6973">5255 9086 993,'0'0'61,"0"0"-15,0 0 106,0 0-45,0 0-34,0 0-17,0-17-8,0 14-14,2-5-5,3 1-6,0 0-4,1-1 5,2 6 2,0 2-9,8 0-7,-2 6-8,2 12-1,-5 8-1,-9 6-3,-2 3 0,-11-1-1,-12 1-24,-4-5-17,0-7-23,0-7-15,2-9 30,4-7 3,5 0 50,2-5 2,5-6 43,7 0 24,0 2 15,1 0-24,1 3-15,0 0-18,1 2-15,14 1-8,4 3-3,6 0 1,2 0 2,0 6 3,-2 6-4,-4 2 2,-5-3-2,-1 1-2,-5-3-1,-1-1 0,-2-2-16,2-2-65,3-4-122,1 0-127,5-5-406</inkml:trace>
  <inkml:trace contextRef="#ctx0" brushRef="#br1" timeOffset="97423.6652">5524 8883 365,'0'0'1060,"0"0"-1045,0 0 80,0 0 15,0 0-59,77-42-25,-56 40-19,1 2-6,3 0-1,-1 0-44,-3 0-113,-2 0-197,-3 0-329</inkml:trace>
  <inkml:trace contextRef="#ctx0" brushRef="#br1" timeOffset="97752.3343">5872 8655 1361,'0'0'107,"0"0"-91,0 0 93,0 0-80,0 0-21,32 79 20,-21-37-10,-2-3-11,1-6-3,-3-2-4,-1-6 0,2-7 1,-1-7-1,-1-4 5,1-7-1,1 0 5,6-15 15,2-12 0,-1-11-6,-2-6-3,-2-6-6,-7 1-4,1 5 0,-3 10-2,1 12-3,-2 12-3,1 9-12,4 2-60,-1 24-168,-2 8-114,0 7-349</inkml:trace>
  <inkml:trace contextRef="#ctx0" brushRef="#br1" timeOffset="97941.1193">6161 8957 472,'0'0'1208,"0"0"-1181,0 0 13,0 0 34,0 0-50,19 69 3,-16-37-15,-2 1-10,-1-2-2,0 2-36,-1-4-59,-12-4-129,-3-8-216</inkml:trace>
  <inkml:trace contextRef="#ctx0" brushRef="#br1" timeOffset="98247.8697">5155 9516 1054,'0'0'103,"0"0"-41,0 0 163,0 0-114,75 8-36,-18-6-3,12-2-29,14 0-20,6-3-10,5-10-5,-2-2-2,-9-1-6,-15 2-1,-16 3-20,-15 2-41,-16 5-93,-13 4-187,-8 0-275</inkml:trace>
  <inkml:trace contextRef="#ctx0" brushRef="#br1" timeOffset="98668.3467">5620 9703 986,'0'0'162,"0"0"-105,0 0 130,0 0-90,0 0-50,0 0-24,-58 16-15,45-5-7,4 0 1,4-1 1,5 1 1,0-1 3,2 0 7,17 2 22,4-4 12,1 1-6,2-2-6,-4 1-9,-4-1-9,-2 0-1,-7 2-12,-3 1-3,-5-1-1,-1 1 0,0 3-1,-12-1 1,-8-1-1,-5-3-2,-5-3-12,-3-5-9,-1 0-16,3-2-18,4-10-33,5-6-54,6-3-119,7-3-183</inkml:trace>
  <inkml:trace contextRef="#ctx0" brushRef="#br1" timeOffset="98895.512">5548 9706 1377,'0'0'72,"0"0"38,0 0 21,0 0-82,0 0-34,60-30-10,-21 20-5,7-4-43,3-1-116,3-2-218</inkml:trace>
  <inkml:trace contextRef="#ctx0" brushRef="#br1" timeOffset="99390.9076">6425 9403 777,'0'0'71,"0"0"85,0 0 25,0 0-14,0 0-43,0 0-38,73 0-14,-30 0-3,4 0-25,4-4-19,5-3-22,2-1-3,-6-1-45,-10-3-170,-18 3-257</inkml:trace>
  <inkml:trace contextRef="#ctx0" brushRef="#br1" timeOffset="99601.1991">6593 9232 1290,'0'0'229,"0"0"-216,0 0-8,0 0 51,5 91 12,0-43-45,-3 1-22,-2 1-1,4-4-58,5-8-98,7-11-183,9-14-373</inkml:trace>
  <inkml:trace contextRef="#ctx0" brushRef="#br1" timeOffset="100055.1245">7169 8839 943,'0'0'122,"0"0"-47,0 0 138,0 0-75,0 0-68,0 0-54,-4 7-8,12 36 41,6 7-7,4-1-25,-1-4-5,2-5-5,-2-6-6,-1-8 2,-3-6 0,-1-10-3,-3-7 1,0-3 0,4-8 13,1-16 8,0-10-4,-5-9-2,0-6 0,-4 1-7,-3 7-1,0 7-6,-1 15-2,-1 9-10,0 10-33,0 3-78,0 20-155,0 9-19,0 5-266</inkml:trace>
  <inkml:trace contextRef="#ctx0" brushRef="#br1" timeOffset="100400.4929">7451 9165 789,'0'0'159,"0"0"-76,0 0 95,0 0-24,0 0-67,0 0-9,49-55-14,-27 55-22,1 0-1,-1 14-23,-6 7-12,-7 5-6,-9 3-1,0 2 1,-13-2-3,-11-6-12,-2-1-8,3-8-5,6-5 15,8-5 10,5-3 3,4-1 8,0 0 40,14 0 0,13-6-17,11-4-20,11 0-4,7-1-7,1 2-17,-5 0-104,-10 3-197,-11 0-284</inkml:trace>
  <inkml:trace contextRef="#ctx0" brushRef="#br1" timeOffset="100693.1573">7192 9547 1090,'0'0'143,"0"0"-64,0 0 120,0 0-67,0 0-51,83 0-16,-30 0-27,14-13 13,7-2-27,5-1-9,-7-2-15,-11 7-3,-13 2-33,-16 5-30,-11 4-73,-11 0-236,-5 0-324</inkml:trace>
  <inkml:trace contextRef="#ctx0" brushRef="#br1" timeOffset="101098.1587">7265 9748 1310,'0'0'143,"0"0"-39,0 0 40,0 0-82,0 0-21,0 0-22,0 44 3,0-12-11,0 1-7,0-2-4,0-5-1,0-5-24,9-3-40,5-7-73,8-7-98,3-4-156,3-4-268</inkml:trace>
  <inkml:trace contextRef="#ctx0" brushRef="#br1" timeOffset="101412.6297">7521 9770 1067,'0'0'193,"0"0"-110,0 0 118,0 0-98,0 0-59,0 0-43,-2 22 6,-2 14 5,4 2-4,0-3 0,9-7-3,5-6 0,2-7-5,2-8 7,5-5 12,3-2 4,0-9 7,1-12-7,-6-4 1,-5-4-1,-6-2-9,-9-1-5,-1 1-6,-8 4-1,-11 7-4,-3 5 0,1 9-7,0 5-2,0 1-23,1 4-22,-2 12-35,-4 0-138,5 0-271</inkml:trace>
  <inkml:trace contextRef="#ctx0" brushRef="#br1" timeOffset="104352.4489">8600 1838 664,'0'0'137,"0"0"-135,0 0 22,0 0 29,0 0-26,0 0-15,-15-8 0,12 8-3,3 0 3,0 0 44,0 0 7,0 0-5,0 0 1,0 0-4,0 0-5,0 0-2,0 0-12,0 0-5,10 0 3,6 0-2,8 4-11,5 1 4,-1 0 7,-3 1-7,-6-2-1,-5-2-4,-4-1-4,0 0-2,-6-1-7,-1 0 1,-3 0-3,0 0-1,0 0-1,0 0-1,0 0-2,0 0 0,-5 5-1,-7 0 1,-4 6 6,-4 4-4,-5 0 0,0 4-2,1-1 0,2-1-4,4-3-49,0-1-98,0-2-131,1-5-224</inkml:trace>
  <inkml:trace contextRef="#ctx0" brushRef="#br1" timeOffset="105162.4374">7502 1921 1001,'0'0'125,"0"0"-100,0 0 109,0 0-17,0 0-58,0 0-28,6-27-13,-6 27-17,0 0-1,-5 14-1,-9 3 1,-1 2 3,-1 0-2,-2-4 1,5-3-1,0-1 0,1-4 0,5-1 0,2-3 0,3-3 4,2 0 11,0 0 31,0 0 20,0 0-16,0 0-3,6 0-24,3 0-8,7 0-8,1 2-3,2 5-3,0 2-1,-4 1-1,-2 2 0,-2 0-6,-3 1-31,0 0-61,-1 2-93,2-6-88,4-2-233</inkml:trace>
  <inkml:trace contextRef="#ctx0" brushRef="#br1" timeOffset="105784.9274">7835 2365 429,'0'0'266,"0"0"-134,0 0 44,0 0-36,0 0-20,0 0-9,0 0-28,0 0-9,0 0-12,0 0-13,0 0 5,0 1-13,12 5-10,4 4-2,4 1-5,3-1-7,-1 1 11,-2 1-15,-2-2-8,-3-1-1,-3 1-2,-1-2-2,-2-3 0,-4-2 1,-1-1-1,-3-1 3,-1-1-2,0 0 1,0 0 7,0 0 11,2 0 12,5-10-1,-1-4-18,3-5-3,1-5-6,3-7-4,1-1-1,4-2-12,3 2-37,4 7-42,0 7-61,-2 5-422</inkml:trace>
  <inkml:trace contextRef="#ctx0" brushRef="#br1" timeOffset="114983.4558">8287 9621 789,'0'0'342,"0"0"-338,0 0 75,0 0 48,0 0-69,0 0-19,0 0 3,0 0 7,84-33 11,-48 28 6,0 0-13,1-1-8,-3 0-16,-4 1-12,-5 1-2,-5 3-8,-4-1-1,-2 2-6,-6 0 0,-3 0-2,-3 0-12,-1 0-12,-1 0-11,0 0-41,2 0-57,5-5-100,4-9-310</inkml:trace>
  <inkml:trace contextRef="#ctx0" brushRef="#br1" timeOffset="115606.7379">9003 9417 1040,'0'0'5,"0"0"21,0 0 30,0 0-30,0 0-14,0 0 14,-45-30 13,40 24 11,3-2 14,2 1-9,0 0 1,0-2-8,7 1-14,10-1-9,3 3-9,2 2-3,2 4 3,-4 0-6,-5 9-4,-3 8-6,-6 4 0,-6 8-1,0 3-3,-18 2-19,-7 2-17,-2-3-6,-2-2 14,2-7 1,3-6 5,6-5 9,6-7 17,5-3 0,3-1 1,4-2 16,0 0 14,0 0 16,0 0-2,0 0-6,0 0-2,0 0-6,0 0 4,0 0-11,5 0 2,10-3-9,6-2-5,4 0 10,5 0-8,-2-1-1,1 2 0,-2 0-1,-2 0-1,-2 3-4,-6 0-4,-3-1-1,-4 2-2,-2-2-2,-1 1-15,1 0-47,1-1-85,2-4-163,2-3-254</inkml:trace>
  <inkml:trace contextRef="#ctx0" brushRef="#br1" timeOffset="116027.8936">9741 9365 922,'0'0'175,"0"0"-85,0 0 114,0 0-80,0 0-52,0 0-18,50-15-21,-28 11 15,4 0-23,2-2 2,-1 1-6,0 1-11,-3 0-7,-7 0-2,-4 3-1,-6 1-2,-2 0-16,-1 0-40,-4 5-58,0 8-44,-2 5-82,-17-1-134</inkml:trace>
  <inkml:trace contextRef="#ctx0" brushRef="#br1" timeOffset="116195.7799">9690 9541 1423,'0'0'17,"0"0"23,67-42 95,-35 31-74,6 1-45,5 1-16,1 0-9,1 2-94,-4-2-98,-5 0-99,1-5-171</inkml:trace>
  <inkml:trace contextRef="#ctx0" brushRef="#br1" timeOffset="116551.2972">10305 9272 946,'0'0'72,"0"0"57,0 0 78,0 0-83,0 0-47,0 0-34,16-35-24,-23 56-7,0 10 7,3 3 8,3 6-9,1-2-3,0-3-6,1-6-2,10-5-2,8-8 2,3-8 0,10-8 6,6 0 8,3-17-3,-2-4 0,-3-6 5,-5-1-3,-9-3-2,-6-2 4,-11 2-4,-5 0-14,-3 4 2,-17 5-5,-4 3-1,-7 7-2,-5 6-4,-1 5 2,-2 1-1,2 2-8,3 11-26,3 4-26,-1 4-67,1-1-207,6-4-366</inkml:trace>
  <inkml:trace contextRef="#ctx0" brushRef="#br1" timeOffset="128104.628">8007 1953 785,'0'0'39,"0"0"-26,0 0 139,0 0-68,0 0-32,0 0 13,0 0-8,6-34-6,-1 31-18,2 0-2,0 2-2,2 1-6,2 0-8,3 0-4,0 4-5,0 6-2,-1 4 1,-4-1-1,-2 2-2,-5 0-2,-2-1-2,0-1 2,0-3 0,-3 0 1,-6-2-1,0-1-4,-2-3-2,-2-2-9,0-2 0,-4 0 7,0 0 8,0-9-2,2-2 2,2-3 5,5 0 7,5 1 16,3 2 9,0 2 2,0 3-12,0 2-5,4 3-7,4 1-10,4 0-5,2 5-1,0 4-1,0 1 2,-7 0 1,-2 0-1,-5-1-3,0 0-8,0-2 7,-6 2 4,-5-4-1,-5 0 1,-2-2-2,-2-3-7,1 0 5,2 0 4,4-8 4,3-1 8,6-2 5,3 3 20,1-1 6,0 3-10,1 0-12,7 1-15,2 1-3,-2 2-3,0 2-1,-4 0-5,-2 0 1,0 0-4,-2 0-5,0 1-11,0 2-7,0 1-10,0 0-6,0-1-6,-2-3 2,-3 0-3,1 0 14,-1 0 16,-1 0 3,1-2 6,2-3 4,-1 0-18,3 1-44,1 0-10,0 0-68,0 1-87,0 3-37</inkml:trace>
  <inkml:trace contextRef="#ctx0" brushRef="#br1" timeOffset="154867.5147">5337 2072 536,'0'0'41,"0"0"49,0 0 38,0 0-44,0 0-2,0 0-4,0 0-28,0-33 0,4 28 8,3-1 8,1-2-14,0 2-4,6 0-8,-2 3-12,3 1-11,-1 2-2,-3 0-6,3 2 2,-5 7-6,-2 3 0,-5-1-5,-2 3 1,0-1 0,-4 0 0,-8-1-1,-1-2-4,-1 1-8,-3-4-6,2-2-9,-1-2 8,1-2 9,3-1 3,0 0 7,3-3 6,3-9 8,3-2 0,-1-4 2,3 1-9,1 0 5,0 3 2,0 3 11,6 3-9,5 1-4,7 3-5,9 4 0,3 0-3,2 0 5,-3 0 4,-3 0-5,-6 4 0,-6 1 3,-3 2-7,-7 2-1,0 0-2,-4 3 1,0-1-1,-4 1 1,-10-1-2,-6-1 0,-3-2 2,-2-1 0,-2-5 0,6-2-2,1 0 0,4-5 5,2-9-3,5 0 0,3-4 7,4-5-3,2 2-1,0-2 8,6 5 7,5 1 1,5 6-5,3 6-5,2 5 0,3 0-6,-3 2-2,-1 8-1,-6 3-2,-5 0 0,-2 0-1,-3-2 1,-4 1-1,0-3 1,0 1 0,-6-1 0,-4-3-1,1-2 1,-2-1 1,2-2-1,0-1-2,4 0-5,-1 0-8,0 0-3,0 0-22,1-2-14,1-3-23,1-1-22,0-1-71,3 3-23,0-1-121,0 1-122</inkml:trace>
  <inkml:trace contextRef="#ctx0" brushRef="#br1" timeOffset="155955.3606">5323 2089 939,'0'0'74,"0"0"-23,0 0 78,0 0 21,0 0-45,0 0 2,0 0-40,0 0 11,0 0-31,0 0-14,0-1-8,3 1-12,-3 0-5,0 0-1,0 0-7,0 0 1,0 0 0,0 0-1,0 0 1,0 0 0,0 0 0,0 0-1,0 0 2,0 0-2,0 0 0,0 0-3,0 0 3,0 0-1,0 0 0,0 0 0,0 0 1,0 0 0,0 0 0,0 0 0,0 0 0,0 0 0,0 0-3,0 0 2,0 0 0,0 0-3,0 0 1,0 0 2,0 0 1,0 0-1,0 0-1,0 0 1,0 0 0,0 0-1,2 0 1,-2 0 1,0 0-5,0 0 1,0 0 0,0 0 2,0 0-1,0 0 1,0 0 1,0 0 0,0 0 0,0 0 0,0 0 1,0 0-6,0 0 4,0 0-4,0 0-1,0 0 0,0 0-4,0 0-2,0 0-1,0 0-6,0 0 1,0 0-24,0 0-14,0 0-60,4 0-145,1-1-264</inkml:trace>
  <inkml:trace contextRef="#ctx0" brushRef="#br1" timeOffset="157126.4409">4732 2351 587,'0'0'71,"0"0"-15,0 0 41,0 0-54,0 0-23,0 0-3,0 0 0,0 0 2,0 0 10,0 0 19,0 0-2,0 0-12,0 0-6,0 0-7,0 0-8,0 0-4,0 0-3,0 0-3,0 0-1,0 0 0,0 0-1,0 0 0,0 0 1,0 0-2,0 0 1,0 0-1,0 0 2,0 0-1,0 0 0,0 0 2,0 0-2,0 0-1,0 0 2,0 0-2,0 0 3,0 0 3,0 0 1,0 0 0,0 0-1,0 0 1,0 0-2,0 0-2,0 0 2,0 0-2,0 0 1,0 0 2,0 0-3,0 0 1,0 0-2,0 0-2,0 0 1,0 0 0,0 0 1,0 0 3,0 0 1,0 0 0,0 0 0,0 0-3,0 0-1,0 0-1,0 0 1,0 0 0,0 0-1,0 0 1,0 0-1,0 0-1,0 0 0,0 0-1,0 0-2,0 0-17,0 0-18,0 0-12,0 0-8,0 2-21,0-2-56,-3 0-105,1 0-156</inkml:trace>
  <inkml:trace contextRef="#ctx0" brushRef="#br1" timeOffset="158325.5062">8048 1913 899,'0'0'79,"0"0"-18,0 0 75,0 0-39,0 0-32,0 0-27,0 0-12,-1 0-8,1 0-1,0 0 6,0 0 3,0 0-3,0 0 3,0 0-3,0 0-8,0 0-5,0 0-6,0 0-2,0 0 3,0 0-5,0 0 0,0 0-1,0 0 1,0 0 0,0 0-1,0 0-1,0 0-7,0 0-1,0 0-5,0 0 0,0 0 2,0 0-1,0 0 6,0 0 6,0 0 1,0 0 0,0 0 1,0 0 2,0 0 0,0 0-2,0 0-2,0 0 2,0 0 0,0 0 0,0 0 1,0 0 1,0 0-2,0 0 0,0 0-2,0 0 4,0 0-3,0 0 1,0 0-3,0 1-3,0 0-10,0 0-1,0 2 0,0-1-35,0 0-37,0-2-16,0 1-14,0-1-91,-2 0-86</inkml:trace>
  <inkml:trace contextRef="#ctx0" brushRef="#br1" timeOffset="161619.756">8020 2001 644,'0'0'302,"0"0"-243,0 0 23,0 0-5,0 0-33,0 0-28,0 0-11,0 0-5,0 0 0,-2 0 0,2 0 2,0 0-1,0 0-1,0 0 0,0 0-1,0 0-1,0 0-20,0 0-3,0 0-4,0 0-3,0 0-24,0 0-12,0 0-9,0 0-95,0 0-82</inkml:trace>
  <inkml:trace contextRef="#ctx0" brushRef="#br1" timeOffset="167339.6086">15435 1941 1093,'0'0'136,"0"0"-134,40-78 52,-17 44 64,2-7-79,6-2-24,-3-4-2,-8-2 5,-8-1-2,-7 4 12,-5 6 0,0 9-16,-9 9 2,1 10-1,2 9-8,-1 3-5,0 28-16,-4 19 13,0 18 3,3 5 9,4 0-7,4-3-1,0-7 0,7-8 0,13-11-1,5-14-5,1-9 1,-2-11 0,-5-5 4,-2-2 3,-3-11 3,-1-11 1,-3-8 1,-3-3 2,0 1-5,-5 8 6,0 6 0,-1 6 3,1 9 14,-2 2-1,2 1-12,0 0-12,3 3-3,3 13-1,3 6 1,-2 3 3,-1-3 1,-1-1-4,0-5 2,-4-5-2,1-3-1,0-4-18,1-4-19,2 0 6,6-13 32,3-7 0,4 0 3,3 2 20,-1 4 19,0 7-7,3 6-9,-2 1-7,1 4-3,-5 9-8,-5 5-7,-3 0-1,-3 2-1,-5-1-6,1-1-48,-3-1-67,-1-7-131,0-7-295</inkml:trace>
  <inkml:trace contextRef="#ctx0" brushRef="#br1" timeOffset="167486.4316">16042 1731 1514,'0'0'22,"24"-67"15,-14 46-10,-3 9 22,-5 7-49,0 5-28,3 7-141,4 13-226,7 6-186</inkml:trace>
  <inkml:trace contextRef="#ctx0" brushRef="#br1" timeOffset="168224.8861">16252 1814 1417,'0'0'7,"0"0"2,0 0 7,-38 72 2,18-22 32,7 5-10,8-4-23,5-2-7,3-5 4,11-6 4,0-7-1,-2-6-9,-4-6-5,-4-7-3,-4-5-4,0-4-36,0-3-32,-7-1 0,-2-19 18,7-14-57,2-14-9,18-11 76,12-10 26,6-6 12,2-1 6,-1 2 32,-7 5 41,-4 11 4,-5 12-3,-7 17-26,-5 14 2,-4 15-21,-5 8-29,0 25-23,0 14 23,-4 6 0,-6 1-3,-1-4-17,4-6-3,3-5-20,3-9-5,1-9 12,0-7 10,0-5 8,6-3 14,-3-1 4,2-2 3,0 1-3,-1 0 0,-1 1-1,-1-3 1,2-2 0,1 0 3,2 0-2,2-2 9,2-8-5,-1-3 0,-2-2 7,-1 5 5,-2 2 1,-1 2 20,-1 5-16,-1 1-14,1 0-8,-2 0-3,-1 0-6,2 0-1,2 0 9,3-2 1,3-2 0,0 0 1,-2-4 3,-1-1 1,-4-4 11,-3 2 12,0 2-6,0 4-6,0 5-16,0 0-3,-3 7-14,-1 7 8,1 5 7,3-2 2,0-2 1,13-3 4,8-4-5,9-3-24,9-5-193,6 0-381</inkml:trace>
  <inkml:trace contextRef="#ctx0" brushRef="#br1" timeOffset="168692.4153">17323 1944 1086,'0'0'497,"0"0"-482,49-56 24,-7 36 38,10 0-59,2 6-10,2 0-8,-1 4 0,-3-2-13,-2-1-10,-5 0-10,-8-3-39,-1-5-14,-7-3 11,-6-4 5,-11 2 27,-7 5-2,-5 5 45,0 9 6,-3 7 19,-1 0-9,1 16 10,3 13 36,0 7 1,0 3-21,5 0-8,0-1-11,-5-1-10,-3-3-8,-14-3-5,-4-7-27,0-7-67,3-7-97,7-10-151,11-2-489</inkml:trace>
  <inkml:trace contextRef="#ctx0" brushRef="#br1" timeOffset="169762.3175">18363 1538 474,'0'0'566,"0"0"-455,0 0 47,0 0-1,0 0-109,0 0-44,-7 40 17,-4 13 22,-1 3-27,5-1-3,5-3-2,2-5-4,0-3-7,14-10-10,6-7-24,4-9-30,3-10-13,0-8-12,2 0-16,-2-24 46,-3-11 8,0-6 31,-6-4 20,-6 7 6,-5 13 38,-5 9 41,-2 13-1,0 3-14,0 11-62,-11 16-2,2 11-6,3 4 9,6-2-4,0-5-2,12-7-1,7-10 0,-1-7-2,-1-9 1,-2-2 2,-3-9 8,-4-15-4,-5-10-7,-1-6-5,-2 0-15,0 3 15,5 9 5,3 7 2,4 9 19,2 6 2,4 6 1,2 0-7,1 15-2,1 7-5,-5 7-2,-4 5-7,-8 1 1,-3-2-1,-2-3-1,0-7 0,0-8-1,2-6 1,5-7 0,6-2 0,2-8 6,4-12 0,0-9 4,-3-3-2,-3 1-2,-3 6 1,-5 13-3,-3 8 0,2 4-4,1 15-10,1 10-9,3 6 18,1 0 1,4-5 0,1-6 2,4-7-2,2-9 5,0-4 0,2-4 9,-4-17 8,-4-10 23,-3-6-11,-5-3-8,-4 6-4,-2 5-15,-1 13-7,0 8-8,0 8-28,0 5-54,0 15-75,3 8-69,3 1 17,4 0-33,4-8 181,6-5 69,5-9 136,6-5 43,1-2 21,1-2-31,-6-11-74,-7 0-29,-8-1-13,-8-2-18,-4 3-12,0 1-16,-9 5-7,-12 7-19,-1 2-16,-1 16 9,7 10 17,11-1-6,5-1 2,17-3 13,16-5 2,6-3 16,2-9-1,-1-3-4,-5-3-13,-9 0-31,-11-2-163,-15-5-381</inkml:trace>
  <inkml:trace contextRef="#ctx0" brushRef="#br1" timeOffset="174584.0308">2019 9319 466,'0'0'250,"-66"3"-227,41-2 51,9 1 109,7-2-67,7 0-11,2 0 27,4 0-3,30 0-71,28-6-17,36-8 44,34-9-1,16-5-27,9-4 2,-5-1-23,-8-1 4,-15-1-7,-17 5-11,-16 2-8,-22 8-5,-22 9-1,-19 4-8,-17 5-1,-10 1-1,-6 1-1,0 0-3,0-1 0,0 1-11,0 0-1,0-1 4,-4 0-7,-3 0-19,-3-3-13,-3 2-14,0-4-62,1-2-106,3-5-239</inkml:trace>
  <inkml:trace contextRef="#ctx0" brushRef="#br1" timeOffset="182224.0668">1778 10699 1177,'0'0'90,"0"0"-6,0 0 55,0 0-32,0 0-51,0 0-24,0 0-19,-29 47-6,22-8 5,0 4-3,0-3-8,2-2-1,3-7-29,2-7-105,0-11-114,0-13-112,0-6-205</inkml:trace>
  <inkml:trace contextRef="#ctx0" brushRef="#br1" timeOffset="182397.1311">1710 10695 1016,'0'0'194,"0"-54"-102,6 44 70,4 10-62,8 3-69,11 22-20,6 11 26,3 9 20,-3 1-42,-2-3-10,-3-3-5,1-5-3,-3-8-42,4-9-108,0-10-66,0-8-73,-3-13-205</inkml:trace>
  <inkml:trace contextRef="#ctx0" brushRef="#br1" timeOffset="182570.8627">2161 10625 919,'0'0'119,"-35"-73"14,23 53 95,4 12-69,5 7-46,3 1-70,0 12-32,0 19-11,0 15 9,0 8 1,5 2-7,3-3-3,3-3-19,4-7-108,1-11-124,2-10-189</inkml:trace>
  <inkml:trace contextRef="#ctx0" brushRef="#br1" timeOffset="182862.5989">2408 10704 1132,'0'0'209,"0"0"-185,0 0 124,0 0-87,0 0-60,0 0-1,2 94 5,-2-50-5,3-7 0,8-9-3,1-7-17,-1-9-9,0-10 8,0-2 21,-1-17 7,1-14 37,0-9 20,-6-8 6,-5-1-19,0-2-24,-12 9-11,-5 8-10,2 14-5,2 14-1,4 6-23,0 24-49,6 14-70,3 8-112,1 2-197</inkml:trace>
  <inkml:trace contextRef="#ctx0" brushRef="#br1" timeOffset="183398.4539">2832 10746 769,'0'0'741,"10"-62"-717,-10 44 40,0 11 41,-13 7-71,-5 9-32,-3 22-2,-1 10-3,8 6 1,5 3 1,9-3-8,0-7-17,9-11-17,7-11-4,3-13 2,3-5 7,3-25 33,0-13 5,-3-10 6,-8-9 19,-4-7 22,-8-2-16,-2 0-15,-7 4 6,-7 13-12,-1 18-5,3 17 3,1 14-8,2 19-17,0 25 5,4 20 12,5 10 0,7 0-12,18-7-36,10-12-6,5-14-26,7-16-28,-1-16 53,-3-9 25,-1-13 30,-8-13 48,-9-8 36,-5-4-15,-9 1-4,-8 3-8,-3 7-23,0 11-10,-10 10-24,-1 6 0,0 21-21,2 11 19,5 8 2,4-1-1,0-4 1,10-9-2,9-9-22,8-7-38,7-10 4,7 0-65,1-17-161,-4-4-274</inkml:trace>
  <inkml:trace contextRef="#ctx0" brushRef="#br1" timeOffset="183768.0504">3553 10610 1315,'0'0'101,"0"0"-19,0 0 60,0 0-90,66-38-40,-57 47-11,-4 13-1,-5 6-2,0 5-15,-14 0-15,-6-1-32,2-6-8,5-8-9,5-9 25,8-6 52,0-3 4,0 0 68,9 0 29,7 0-33,4 0-3,-2 5-31,0 5 7,-5 5-24,-5 7-10,-6 5 0,-2 2-3,-7 3-1,-13-1 1,-7-6 0,0-8-22,1-10-52,6-7-44,4-9-37,14-16-159,2-9-220</inkml:trace>
  <inkml:trace contextRef="#ctx0" brushRef="#br1" timeOffset="183926.8012">3849 10745 1490,'0'0'86,"0"0"-26,0 0 41,0 0-77,0 0-24,0 0-13,16 26-129,-16-9-257,0 1-506</inkml:trace>
  <inkml:trace contextRef="#ctx0" brushRef="#br1" timeOffset="184072.9951">3934 10946 1438,'0'0'153,"0"0"-131,0 0 82,0 0-88,0 0-16,0 0-117,29 1-82,-36 9-129,0-5-389</inkml:trace>
  <inkml:trace contextRef="#ctx0" brushRef="#br1" timeOffset="184282.3682">3934 10946 874,'92'-71'231,"-89"67"-205,-1 2 164,-2 2-70,0 0-56,4 0-25,3 0 14,9-2-5,7-3-11,6-1-6,6 0-14,-1 0-15,-4 4-2,-6 2-62,-12 0-151,-8 0-414</inkml:trace>
  <inkml:trace contextRef="#ctx0" brushRef="#br1" timeOffset="184583.3912">2153 11470 1234,'0'0'171,"0"0"-143,67 0 115,8 0-25,22-4-53,19-2-18,14-2-23,9-3-18,7-2-6,4-1-28,9 1-124,-4-10-403</inkml:trace>
  <inkml:trace contextRef="#ctx0" brushRef="#br1" timeOffset="187144.1159">4930 10781 1222,'0'0'107,"0"0"-40,0 0 99,0 0-60,0 0-73,0 0-28,0 0-2,47 65 12,-26-20-2,-3 0-2,-5-3-3,-1-4-5,-3-8-3,0-10 0,-2-11-1,0-8 0,2-3-5,4-25 6,6-16 10,2-15-1,-1-6 5,1-3-3,-2 5 3,-2 8 0,3 14-14,-4 12-1,0 14-1,0 14-47,0 16-94,1 24-124,-4 13-104</inkml:trace>
  <inkml:trace contextRef="#ctx0" brushRef="#br1" timeOffset="187562.8334">5362 11055 1228,'0'0'19,"0"0"72,0 0 57,0 0-54,0 0-18,0 0-30,-8-49-16,23 47-18,4 2-6,1 0-4,-2 9-2,-2 7-1,-7 4-4,-7 4-5,-2 3-26,-13-2-15,-11 2-30,-2-3 16,5-8 12,9-6 25,6-8 28,6-2 8,0 0 73,11 0 3,10-2-16,3-2-15,-1 4-6,-2 0-23,-7 6-13,-4 10-11,-7 5-2,-3 5 2,-5 1-1,-17-3-2,-7-3-7,-4-5-25,1-8-36,3-8-45,8-2-13,8-21-115,11-12-114,4-10-349</inkml:trace>
  <inkml:trace contextRef="#ctx0" brushRef="#br1" timeOffset="187761.3009">5779 10904 674,'0'0'758,"0"0"-729,0 0 105,0 0-14,0 0-73,0 0-26,68-18-16,-48 14-5,-1 4-28,-3-3-155,-3 1-276</inkml:trace>
  <inkml:trace contextRef="#ctx0" brushRef="#br1" timeOffset="188073.6016">6043 10702 1532,'0'0'66,"0"0"-38,0 0 50,0 0-37,38 84 14,-22-39-25,-2-1-12,2-4-14,-5-4-4,1-7 0,-3-8-2,-2-8 2,-3-5-3,0-8-10,1 0 7,2-13 6,2-14 11,4-10-1,-1-8-5,-3-4 0,2-2-1,-3 4-2,1 8-2,0 13 0,-1 11-18,4 13-36,2 2-68,4 20-129,2 8-166</inkml:trace>
  <inkml:trace contextRef="#ctx0" brushRef="#br1" timeOffset="188270.1963">6439 10962 1127,'0'0'463,"0"0"-438,0 0 82,0 0-10,0 0-57,0 0 1,14 76-6,-14-43-15,0 0-14,0-2-6,0-1-8,2-1-67,0-3-40,-2-5-175,0-6-187</inkml:trace>
  <inkml:trace contextRef="#ctx0" brushRef="#br1" timeOffset="188589.8378">5334 11581 1139,'0'0'144,"0"0"-79,0 0 115,0 0-63,119 0-43,-42-3-16,12-4-3,-2 2-15,-3 3-6,-6 1-11,-5 0-17,-3 0-4,-4-2-2,-5-1-8,-12-3-34,-13 0-23,-11-2-21,-12 1-71,-11 1-101,-2 1-49,-4 5-229</inkml:trace>
  <inkml:trace contextRef="#ctx0" brushRef="#br1" timeOffset="189293.5414">5637 11820 829,'0'0'215,"0"0"-203,0 0 120,0 0 36,3-60-48,11 52-37,6 2-45,7 5 1,5 1-1,2 8-11,-5 11-9,-8 4-9,-9 4-6,-10 4-1,-2 1-1,-14-2-1,-9-3 0,-6-5-4,-1-6-13,1-3 6,-1-6 4,7-3 7,3-4 1,2 0 1,4 0 3,5-4 7,5 1 5,3 0 4,1 1-3,0 1-1,7 0-8,13 0-4,6 1-4,6 0 3,2 0 1,-2 5-2,0 3-1,-3-1 0,-4 2-1,-2-3 0,-3 0-1,-4-2-1,-2-1 0,0-2-5,2-1-14,2 0-22,9-3-51,5-10-106,5-4-207</inkml:trace>
  <inkml:trace contextRef="#ctx0" brushRef="#br1" timeOffset="190602.3463">6821 11574 859,'0'0'209,"0"0"-79,0 0 106,0 0-90,0 0-79,0 0-41,64-21-7,-24 16 1,4 0-12,4-3-8,-1 1-1,-8-2-86,-8 0-206,-16-1-321</inkml:trace>
  <inkml:trace contextRef="#ctx0" brushRef="#br1" timeOffset="190788.6626">6974 11368 761,'0'0'747,"0"0"-735,0 0 16,0 0 52,6 68 8,-1-20-26,-3 2-32,-2-1-23,0-5-7,2-7 0,8-9-38,6-9-147,8-15-265</inkml:trace>
  <inkml:trace contextRef="#ctx0" brushRef="#br1" timeOffset="191143.3148">7454 10941 1432,'0'0'67,"0"0"-56,0 0 73,0 0-38,0 0-31,41 72 27,-23-27-16,-3 1-14,-2-6-11,-1-5 4,0-8-3,-2-6-2,-2-11-2,2-7 2,-1-3 0,4-18 4,3-11 5,2-12-1,0-5 1,-4-4 2,-2 3-10,-5 3 0,0 9-1,-1 11 0,-2 10-27,3 12-55,3 2-110,-2 16-154,-1 9-192</inkml:trace>
  <inkml:trace contextRef="#ctx0" brushRef="#br1" timeOffset="191456.4464">7947 11080 1182,'0'0'24,"0"0"50,0 0 68,0 0-72,0 0-43,0 0 1,-8 4 18,2 5-5,0 6-9,1 6-11,3 6 0,0 11-10,-2 5 2,-1 1-2,0 2-9,1-6 5,1-10-7,1-8-1,2-10-1,0-8-27,0-4-50,0 0-24,0-10-32,-2-8-194,-3-2-233</inkml:trace>
  <inkml:trace contextRef="#ctx0" brushRef="#br1" timeOffset="191742.5079">8215 11385 1333,'0'0'123,"0"0"-115,0 0 43,0 0 10,-63 64-6,9-22-28,-15 4-19,-4 0-6,5-3-2,5-7-12,11-6-26,10-4-78,10-8-83,12-6-31,10-5-251</inkml:trace>
  <inkml:trace contextRef="#ctx0" brushRef="#br1" timeOffset="192752.3253">7770 11265 567,'0'0'41,"0"0"-24,0 0 75,0 0-13,0 0-58,0 0-4,-32-33 41,29 26 9,2-3 1,1-1 9,0 0 7,0-3-18,11 1 21,5-1-15,3 2-24,0 3-6,0 3 3,1 4-14,-2 2-15,-1 0 0,-3 9-12,-4 7-3,-3 3-1,-7 6-4,0 1-1,-4 2-1,-9-3-17,-2-2-18,-1-5-1,5-6 17,4-5 10,4-4 11,3-3 4,0 0 11,0 0 32,3 0 12,13-2-34,5 2-9,5 0 5,0 2 9,-3 10-3,-5 5-7,-5 2-1,-10 4-10,-3 2-2,-7-1 1,-14-3-4,-3-2 0,-4-4 0,-1-5-1,1-6-4,1-4-4,4 0 0,0-9-12,5-2-19,4-3-37,6 2-71,7 4-111,1 4-237</inkml:trace>
  <inkml:trace contextRef="#ctx0" brushRef="#br1" timeOffset="193175.0154">7988 11954 968,'0'0'392,"0"0"-284,0 0 86,0 0-86,0 0-20,0 0-36,0 8-11,0 7-11,5 10 3,2 5-3,-3 3-27,-2 3-3,-1-3 0,-1-2 0,0-7 0,0-8 0,0-6 0,0-6 0,0-4-26,0 0-61,0-4-23,0-13-58,7-9-290</inkml:trace>
  <inkml:trace contextRef="#ctx0" brushRef="#br1" timeOffset="194262.7955">8594 11433 56,'0'0'444,"0"0"-432,0 0 29,0 0 36,0 0 1,0 0-11,-1-8-24,1 8-18,0 0 3,0 0 6,0 0 1,0 0 3,0 0-9,0 0-14,0 0 0,0 0 0,0 0-3,0 0-5,0 0-4,-2 0 1,-1 0-1,0 0-1,0 0 1,1 0 4,0 0 0,2 0 0,-2 0 4,0 0 0,-1 0 4,1 0-5,0 0 8,-1 0 2,3 0 12,0 0-6,0 0 9,0 0 2,0 0-3,0 0-5,0 0-4,0 0-4,0 0-4,0 0-9,0 0 4,0 0 2,0 0 3,10 0-6,5 0-1,8 0-3,2 0 3,2 0-5,-6 0 0,-1 0-2,-6 0-2,0 0 0,-3 0 1,0 0-3,2 3 1,-3-3-1,0 0-5,-3 0-2,-1 0-13,-1 0-5,-2 0-16,0 0-61,0 0-65,-1 0-63,0-3-172</inkml:trace>
  <inkml:trace contextRef="#ctx0" brushRef="#br1" timeOffset="195956.1103">8566 11450 163,'0'0'287,"0"0"-205,0 0 7,0 0 47,0 0 4,0 0-36,8 0-22,3 2 13,4 0-7,-1 0-20,2 1-25,0-3-22,2 3-15,0-3-4,3 0-2,1 0-7,-3 0-78,-1 0-63,-5-2-164</inkml:trace>
  <inkml:trace contextRef="#ctx0" brushRef="#br1" timeOffset="198476.2188">10848 1201 136,'0'0'70,"0"0"-70,0 0-81,0 0-31</inkml:trace>
  <inkml:trace contextRef="#ctx0" brushRef="#br1" timeOffset="198948.2388">10962 1160 48,'0'0'191,"0"0"-26,0 0-63,0 0-46,0 0-33,62-12-9,-59 12-12,-3 0 4,0 0 16,0 0 15,0 0 34,0 0 78,0 0-1,0-3-12,0 2 5,0-1-44,1 2-41,0 0-28,-1 0-20,0 0-8,0 0 0,0 13-17,-5 9 16,-11 5 1,-2 3 5,-3 0-1,0-5 4,6-4-6,6-7-2,4-5 1,5-6 1,0-3 1,0 0 5,0 0 12,3-3 6,8-14-11,2-4-6,1-4-1,0-2 0,0 1 1,-1 2 3,-2 4 9,-3 8 13,-4 4-13,-1 6 10,-2 2-15,0 0-6,1 6-8,3 14 0,1 6 0,3 6 6,1 1-2,4 1-1,5-1-4,4 2-2,1-1-49,2-5-189,-3-9-519</inkml:trace>
  <inkml:trace contextRef="#ctx0" brushRef="#br1" timeOffset="199671.5059">10987 2219 525,'0'0'227,"0"0"-146,0 0 98,0 0-28,0 0-9,0 0-25,0 0-23,0 0-15,3 0-17,4 0-12,3 1-22,5 8-9,5 2-9,1 2-1,2 1-3,-1 1 1,-3-3-5,-4-2 0,-3-1-2,-4-5 2,-3-1-2,-2-3 1,2 0 2,0 0 2,2 0 2,3-7 13,6-11 2,2-4-11,1-7-2,1-2 3,-2-1-8,0 2-4,-2 7 0,-4 6-33,-8 9-55,-4 4-104,-14 4-226</inkml:trace>
  <inkml:trace contextRef="#ctx0" brushRef="#br1" timeOffset="200230.8286">10588 1708 943,'0'0'277,"0"0"-251,0 0 119,0 0-54,0 0-74,0 0-16,6 20 9,-6 0 1,-9 1-3,-1-4-7,0-1 0,-2-4-2,3-3-1,4-5 1,1-2 1,4-2 3,0 0 7,0 0 45,0 0 10,0 0-15,0 0-19,0 1-14,6 5-10,8 4-6,9 5 2,9 5-2,5 3-1,6 2-88,-3 3-181,1-1-309</inkml:trace>
  <inkml:trace contextRef="#ctx0" brushRef="#br1" timeOffset="201691.1227">8680 11324 119,'0'0'1137,"0"0"-1062,0 0-11,0 0 22,0 0-27,29 81 53,-19-40-45,-8 1-42,-2-1-12,0-2-2,0-4-9,-9-5-1,3-9-1,2-8-62,4-10-134,10-3-146,12-14-214</inkml:trace>
  <inkml:trace contextRef="#ctx0" brushRef="#br1" timeOffset="202120.3571">9031 11378 985,'0'0'0,"0"0"28,0 0 94,0 0-10,10-63-22,0 50 5,6 1-8,7 5-29,4 5-19,3 2-7,1 17-4,-3 11-14,-7 7-7,-10 5-3,-9 2-4,-2 2 2,-13-1-4,-10-5-5,-1-7-27,-3-9-17,1-9 7,2-9 8,4-4 24,2-4 12,6-11 9,5-4 18,3 2 22,4-1 4,0 5-4,7 2-21,9 4-6,7 6-12,8 1-8,4 0-1,3 8 0,-4 5-1,-6 1 0,-1-1-5,-2 1-8,0-3-16,5-6-108,2-5-75,3 0-247</inkml:trace>
  <inkml:trace contextRef="#ctx0" brushRef="#br1" timeOffset="202345.2969">9765 11400 1219,'0'0'250,"0"0"-213,0 0 116,60-28-59,-39 24-61,0 3-22,1 1-11,1 0 0,-3 0-11,-2 1-49,-5 9-67,-6-1-76,-7 4-181,0 2-232</inkml:trace>
  <inkml:trace contextRef="#ctx0" brushRef="#br1" timeOffset="202497.4931">9816 11530 1191,'0'0'99,"0"0"-60,68-26 122,-36 16-84,2 2-69,-2 3-8,4-1-74,-1 0-135,3-1-74,-1-3-210</inkml:trace>
  <inkml:trace contextRef="#ctx0" brushRef="#br1" timeOffset="202816.1676">10354 11324 1008,'0'0'63,"0"0"24,0 0 126,0 0-105,0 0-75,0 0-33,10 12 4,-12 15 10,2 4 7,0-3 4,9 0-9,5-4 11,3-6-8,4-4 5,2-3 8,2-5-3,2-5-4,-2-1-1,0 0-6,-4-12-9,-5-4 6,-5-4-11,-4-4 1,-7-3-5,0-2 0,-9-1 3,-10 0-3,-7 4-3,-3 7-5,-4 6 0,3 8-2,-2 5-12,1 0-40,1 5-95,-1 11-160,3 2-278</inkml:trace>
  <inkml:trace contextRef="#ctx0" brushRef="#br1" timeOffset="204731.9031">12330 7483 357,'0'0'368,"0"0"-341,0 0 77,30-64-76,-7 53 31,8 8 14,13 3 6,8 14-54,7 19 8,-4 15-8,-12 17-7,-20 17-9,-21 21-8,-7 12 4,-26 12-5,-5 3 2,-1-3-1,7-3-1,11-8 1,12-9-1,7-17 0,28-15-1,23-20 3,17-20 3,12-14 1,6-13-6,-5-8 20,-12 0 7,-14-16 6,-16-6 4,-15-6-10,-12-10-3,-12-10-7,0-4-4,-21 1-5,-8 12-6,-3 16-2,-2 18-11,-1 8-6,2 36 5,4 22 9,1 24 3,5 24 2,7 18 1,9 21 0,7 20 0,8 12-3,17 12 12,9-1 0,1-12 3,0-14 2,-4-23 13,-6-20 0,-8-21 21,-4-20 4,-6-18 6,-3-17-26,-4-15 2,0-10 2,-11-6-19,-21-5-4,-18-1-9,-20-5-7,-14-4 0,-3-4-44,8-17-95,19-6-219,26-9-379</inkml:trace>
  <inkml:trace contextRef="#ctx0" brushRef="#br1" timeOffset="207317.144">13575 8318 696,'0'0'40,"0"0"55,0 0 46,0 0-26,0 0-44,0 0 11,-9-19-30,9 19-12,0 0-13,0 0-2,0 0-4,0 0-8,0 0-7,0 8-1,12 14-2,8 10 14,7 8 23,1 6-6,-2 0-5,-5-3-1,-3-4-10,-6-4 3,-3-6-9,-2-8-3,-3-8 1,1-8 5,-1-5 4,1 0 14,4-8 11,7-18-3,7-10-16,2-9-12,-3-2 4,-8-3-1,-9 3-9,-5 2-3,0 9-4,-7 9-3,0 11-16,5 10-26,1 6-42,1 6-153,0 16-217,8 9-263</inkml:trace>
  <inkml:trace contextRef="#ctx0" brushRef="#br1" timeOffset="207543.9282">14020 8650 1421,'0'0'47,"0"0"2,0 0 81,0 0-42,24 61-27,-17-24-13,0 2-14,-3-3-21,0-3-6,-1-6-7,0-3-4,-1-6-53,2-4-43,-1-9-174,4-5-143,4-12-599</inkml:trace>
  <inkml:trace contextRef="#ctx0" brushRef="#br1" timeOffset="207760.9396">14306 8538 1196,'0'0'204,"0"0"-187,0 0 107,0 0-32,0 0-35,75-28-30,-53 22-18,-1-1-9,-3 3-37,-2 3-109,-8 1-173,-5 0-331</inkml:trace>
  <inkml:trace contextRef="#ctx0" brushRef="#br1" timeOffset="207947.5028">14376 8655 697,'0'0'712,"0"0"-684,0 0 126,0 0-28,0 0-86,0 0-28,31 0-12,-9-2-6,4-3-107,0-1-106,1-1-132,3-2-342</inkml:trace>
  <inkml:trace contextRef="#ctx0" brushRef="#br1" timeOffset="208382.2655">15050 8257 719,'0'0'213,"0"0"-111,0 0 73,0 0-16,0 0-66,0 0-24,-10-13-13,10 17-13,0 15-9,3 12 13,9 9 7,-2 5-14,0 1-8,-3-1-6,-5-5-7,-2-7-14,0-5-3,0-7-2,0-7-1,0-7-9,0-4-35,0-3-24,10-3-127,4-16-217</inkml:trace>
  <inkml:trace contextRef="#ctx0" brushRef="#br1" timeOffset="208619.5185">15311 8389 1467,'0'0'48,"0"0"-38,0 0 37,0 0-19,0 0-22,0 0-1,1 16-1,-1-14-3,0-2 2,0 0 2,0 0 3,0-6-1,0-4-7,2-5-64,9-1-147,0 3-247</inkml:trace>
  <inkml:trace contextRef="#ctx0" brushRef="#br1" timeOffset="208966.566">15505 8201 1355,'0'0'2,"0"0"43,0 0 8,0 0-45,-11 68 3,9-26 8,2 0 6,0-1 4,13-6-9,5-4 1,5-6-12,2-9 3,2-9 1,-2-5 8,0-2 9,-1-6-3,-5-13 1,-4-9-7,-6-4-1,-5-2-14,-4-2 5,0 1-7,-14 6 0,-4 5-2,0 6-2,1 10 0,2 5-8,3 3-7,3 0-25,0 6-62,4 7-72,5-1-155,0-2-257</inkml:trace>
  <inkml:trace contextRef="#ctx0" brushRef="#br1" timeOffset="209693.1417">15946 8252 1040,'0'0'14,"0"0"23,0 0 98,0 0-59,12-67-9,-3 55 1,0 3 12,3 3-20,3 4-10,3 2-28,2 9-12,1 16 3,-3 10 0,-8 7-6,-7 4-7,-3-1 0,-10 0 0,-10-1-7,-4-8-30,-1-9-16,3-8 8,3-12-4,4-7 23,6-3 22,4-14 4,2-5 31,3 1 27,0 0-4,1 5 0,8 4-9,-2 4-15,6 4-14,3 4-10,5 0-6,4 10-1,0 5-1,0 2 1,-2-1 0,0 2 1,-1-3-1,-1-4-9,-3 0-28,-1-4-43,0-3-63,1-4-41,1 0-50,1-10-69,0-10 55,1-7-45,1-5 294,-3-3 9,-2-5 122,-7 0 2,-3 4-59,-4 7 81,-2 8 32,-1 9-41,0 7-64,0 3-14,0 2-34,-2 2-25,-3 13-8,5 8 1,0 2 44,1 3 44,16-1-14,3-3 16,4 0-4,-5-5-30,-1-1-9,-5-1-22,-8-2-13,-3 0-14,-2-1-1,-2-3 0,-12-5-10,-6-4-48,-1-2-88,1-13-107,5-10-189</inkml:trace>
  <inkml:trace contextRef="#ctx0" brushRef="#br1" timeOffset="209862.8897">16427 8196 646,'0'0'587,"0"0"-563,87-44 62,-58 39-21,1 3-65,-2 2-24,0 0-138,-1 0-85,-4 0-267</inkml:trace>
  <inkml:trace contextRef="#ctx0" brushRef="#br1" timeOffset="210167.9673">16836 8083 1002,'0'0'93,"0"0"-1,0 0 111,0 0-160,0 0-42,-2 57 6,-3-14 18,5 5 7,0-2 9,10-3-13,8-8-11,7-7-4,4-8-2,-1-9 7,-1-5 5,-5-6 1,-5 0 3,-4-8 2,-6-9-2,-7-5-10,0-1-6,-13-1-1,-10 3-10,-2 6-5,-1 8 0,2 7-3,7 0-3,2 11-11,8 5-22,4 1-41,3-1-98,0-1-113,9-5-194</inkml:trace>
  <inkml:trace contextRef="#ctx0" brushRef="#br1" timeOffset="210517.2401">17266 8027 1392,'0'0'30,"0"0"-25,0 0 35,52 97 25,-33-48-21,-2-2-19,2-4-9,0-6-7,-1-7 1,2-6 4,-3-7 22,1-8-7,-3-6 20,1-3-10,-2-3 3,0-11-21,-3-7-4,-2-4-5,-5-9-10,-4-7-2,0-2-5,0 1-27,0 7-9,0 14-13,0 12-87,0 9-200,0 1-379</inkml:trace>
  <inkml:trace contextRef="#ctx0" brushRef="#br1" timeOffset="211360.3759">13637 9451 1370,'0'0'84,"0"0"-74,0 0 9,0 0 17,0 0 20,74 81-1,-51-37-31,-2 0-11,-3-4-6,-5-4-1,0-8-1,-3-8 0,-1-10-3,-2-4 2,1-6 3,3-8 16,3-16-4,-1-12-4,2-10-9,-5-7 3,-3-6-7,-2 5-1,0 8-1,0 14-11,-2 15-17,1 11-56,1 6-76,2 15-197,4 14-205</inkml:trace>
  <inkml:trace contextRef="#ctx0" brushRef="#br1" timeOffset="211542.4315">14044 9800 1466,'0'0'192,"0"0"-191,0 0 30,0 0 52,36 66-28,-29-31-30,-2 1-15,-1-2-10,-1 1-5,1-4-56,3-6-114,4-11-318</inkml:trace>
  <inkml:trace contextRef="#ctx0" brushRef="#br1" timeOffset="212014.2964">14558 9553 902,'0'0'56,"0"0"6,0 0 63,0 0 0,0 0-27,0 0-18,-2-4 6,2 4-25,0-1-14,0 1-11,0 0-13,0 0-11,0 0-5,0 0-1,0 0-5,0 0 1,0 0-1,0 0 4,0 0-4,0-1 2,0 1 1,0 0 3,0 0-4,0 0-1,0 0 0,0 0-2,0 0 0,0 0-1,0 0-2,0 0 0,0 0 3,0 0-26,3 0-72,11-3-227,-2 0-550</inkml:trace>
  <inkml:trace contextRef="#ctx0" brushRef="#br1" timeOffset="212920.2391">13912 9882 424,'0'0'339,"0"0"-275,0 0 66,0 0 12,0 0-71,0 0-16,6-7-1,-6 7 0,0 0-19,0 0-7,0 0-5,0-1-5,-3-2-7,0-4-1,0 0 10,3-1 15,0-3 12,0 1-4,14 1-3,4 2 0,6 6-16,4 1-6,2 15-2,-2 14-9,-5 7 1,-8 5-4,-8 0-3,-7 0 0,0-3-1,-15-5 1,-4-6-2,-1-8-9,-1-9-12,1-8 2,1-2 12,2-7 8,1-13 2,6-3 11,5-1 6,5 5 9,0 5-2,6 5 5,11 7-4,7 2-17,5 4-10,5 11 3,-2 3-3,-1 2-1,-3 2 1,1-1-14,0-2-40,2-4-86,3-5-231,-3-10-350</inkml:trace>
  <inkml:trace contextRef="#ctx0" brushRef="#br1" timeOffset="213265.9044">14529 9661 960,'0'0'106,"0"0"24,0 0 43,0 0-52,0 0-28,0 0-16,9-5-13,8 5-15,11-2-18,7-2-18,3-2-13,1 0-13,-6 2-63,-9 2-160,-11 2-195</inkml:trace>
  <inkml:trace contextRef="#ctx0" brushRef="#br1" timeOffset="213431.7222">14587 9807 1499,'0'0'61,"0"0"-10,0 0 86,0 0-91,0 0-42,66 4-4,-36-4-39,2 0-165,5-2-250</inkml:trace>
  <inkml:trace contextRef="#ctx0" brushRef="#br1" timeOffset="214359.3161">15488 9298 756,'0'0'83,"0"0"-82,0 0 70,0 0 9,0 0-34,0 0-23,0-13 15,0 11 19,0 0 2,-1 0-8,-1-1-9,-3 0-10,-4-1-4,-7-1-14,-5 1-14,-4 1 1,1 0-2,3 3 2,9 0-1,7-1 1,5 0 13,0-1 54,12-1 4,14-2-40,12-1-20,6 1-2,1-2 11,-6 1-5,-8 1-8,-12-1-3,-4 2 0,-10 1 9,-3 2 5,-2 0 0,0 1 1,0 0-11,0 1-9,-2 16-4,-5 16 4,0 8 2,2 7 6,3 3-6,1 0 4,-2-1-2,1-3-4,1-6 1,1-7-1,0-9 0,0-6-10,0-9-34,3-4-73,-1-6-68,-2 0-123,0-3-146</inkml:trace>
  <inkml:trace contextRef="#ctx0" brushRef="#br1" timeOffset="214542.3109">15430 9572 1217,'0'0'156,"0"0"-82,0 0 85,69-40-59,-40 33-53,4 2-22,0 1-18,1 1-7,2-1 0,0-2-12,3-1-77,0-2-188,-4-2-416</inkml:trace>
  <inkml:trace contextRef="#ctx0" brushRef="#br1" timeOffset="214721.7923">15976 9423 1587,'0'0'46,"0"0"-9,0 0 55,0 0-56,0 0-32,0 0-4,3-6-7,-3 6-51,0 0-123,0 0-141,2 0-319</inkml:trace>
  <inkml:trace contextRef="#ctx0" brushRef="#br1" timeOffset="215170.2312">16172 9359 1126,'0'0'13,"0"0"104,2-55 71,3 40-85,2 3-51,1 4-11,3 3-3,1 5-21,2 0-5,4 7-9,-5 14-2,-3 5-2,-6 5-3,-4 3-9,-9 0-37,-13-1-55,-8-4-23,1-5-27,5-8 47,10-9 51,10-5 57,4-2 17,4-2 158,14-8-36,4 1-35,4 3-5,2 2-16,-4 4-40,0 4-17,-3 14-11,-3 7-10,-5 5-3,-6 1-2,-7 1-2,0 0 0,-16-5 1,-5-4-25,-5-7-28,1-9-57,3-7-11,4 0-15,10-23-58,8-8-205</inkml:trace>
  <inkml:trace contextRef="#ctx0" brushRef="#br1" timeOffset="215603.1419">16551 9361 1231,'0'0'124,"0"0"-116,0 0 2,0 0 19,0 0-5,0 77-9,0-55 13,1 0 12,8-1-5,3-2 26,2-2 11,0 0-16,0-3-8,0 1-16,-3 1-15,-4-1-13,-5 1-4,-2-2-5,-2-1-3,-12-2-24,-6-5-27,-2-6-46,-3 0-38,0-12-53,6-11 8,3-13 22,7-9 65,4-7 4,5 0 47,0 5 50,8 7 135,7 9 26,4 7-57,3 8-33,3 3 22,5 5-16,2 3-18,2 2-18,0 3-19,0 0-22,-2 0-1,-1 2-113,-3 6-91,-9 2-264</inkml:trace>
  <inkml:trace contextRef="#ctx0" brushRef="#br1" timeOffset="215903.698">16873 9344 1231,'0'0'210,"0"0"-142,0 0 70,0 0-87,0 0-45,0 56 5,4-24 3,5 6-1,2-2-7,3-1-3,0-6-2,2-6-1,0-9 0,2-6 0,1-8 2,-1-1 0,-1-19 6,0-10-1,-6-8-3,-7-4 2,-4-3-2,-2 4-2,-14 4-2,-4 9-4,1 8-4,-1 11-3,4 6-22,5 3-45,6 3-76,5 9-62,0-1-107,14-2-304</inkml:trace>
  <inkml:trace contextRef="#ctx0" brushRef="#br1" timeOffset="216240.8019">17278 9236 527,'0'0'827,"0"0"-795,0 0 119,0 0-62,0 0-87,0 0-2,9 57 3,-9-23 5,2-1-1,11-7-5,5-3 2,4-9-4,7-5 4,0-9 5,-1 0 17,-2-6-13,-7-10 6,-5-7 8,-5-3 2,-9 1-12,0 2-4,0 6-2,-3 9-1,-1 5-1,-2 3-5,-1 15-3,0 16 0,-1 18-1,-1 13 11,-2 9-9,2 3-2,2 2 0,-2-2-52,5-6-147,-5-9-540</inkml:trace>
  <inkml:trace contextRef="#ctx0" brushRef="#br1" timeOffset="217174.1478">17817 9240 831,'0'0'421,"0"0"-376,0 0 21,34 58 57,-12-23-27,2 3-35,0 1-27,0-2-4,-2-2-14,1-1-2,-3-7 2,-2-7-4,-2-9 4,-2-4 5,-2-7 5,4 0 4,0-17-7,1-11-4,-2-7-11,-4-8-2,-3-2-4,-5-1-2,0 4-15,-3 9-20,0 10-32,-1 14-58,-18 9-176,-10 12-353</inkml:trace>
  <inkml:trace contextRef="#ctx0" brushRef="#br1" timeOffset="217944.0229">13535 10849 1188,'0'0'112,"0"0"-71,0 0 99,0 0-55,60 30-31,-26 8 20,1 5-33,-4-1-18,-7-3-10,-6-2-7,-1-7-2,-4-7-4,-2-7 0,-3-9 0,-1-7 0,2 0 0,5-21 3,3-12 7,1-7-2,-3-7 0,-5 0-4,-1 3 0,-2 6-2,1 9-2,0 9-8,0 10-22,3 10-77,2 3-113,2 17-167,2 7-244</inkml:trace>
  <inkml:trace contextRef="#ctx0" brushRef="#br1" timeOffset="218374.2548">14035 11165 326,'0'0'735,"0"0"-732,0 0 90,0 0 122,0-56-96,9 47-41,6 0-18,2 1 1,3 5-27,1 3-5,-1 0-16,1 13-12,-4 4-1,-4 6-1,-8 6-2,-5 3-7,-5 2-37,-15-3-20,-6-3-20,1-9-4,6-9 20,7-7 34,7-3 37,5 0 37,0-9 68,9-1-7,8 0-28,3 6-19,0 3-20,1 1-7,-2 3-15,-3 12-3,-4 3-6,-3 3 0,-6 0-2,-3 0 2,0 0-9,-17-4-15,-4-4-31,-4-7-34,-2-6-46,3 0-107,5-14-162</inkml:trace>
  <inkml:trace contextRef="#ctx0" brushRef="#br1" timeOffset="218705.3952">14656 10999 851,'0'0'298,"0"0"-271,0 0 153,0 0-46,0 0-62,0 0-34,0-11-1,2 11-1,6 0-10,3 0 4,4 0-6,1 0-17,3-2-6,0 0-1,-2-1-34,-5 2-111,-1 1-142,-3 0-219</inkml:trace>
  <inkml:trace contextRef="#ctx0" brushRef="#br1" timeOffset="218879.9729">14626 11106 707,'0'0'637,"0"0"-620,0 0 77,0 0 37,0 0-99,0 0-32,40 2-43,-16-2-114,4 0-206,0-3-437</inkml:trace>
  <inkml:trace contextRef="#ctx0" brushRef="#br1" timeOffset="219739.2687">15435 10815 857,'0'0'79,"0"0"-11,0 0 45,0 0-4,0 0-37,0 0 8,8 3-10,8-2 1,7-1 8,6 0-19,2 0-18,2 0-20,-1 0-20,-2-4-2,-2 0-21,-6 1-70,-4 1-86,-6 0-132,1-1-185</inkml:trace>
  <inkml:trace contextRef="#ctx0" brushRef="#br1" timeOffset="220144.2881">15955 10620 1158,'0'0'87,"0"0"-46,0 0 111,0 0-41,0 0-100,0 0-8,0 37-3,9 7 14,3 5 2,6-3-2,2-5 5,4-6 5,1-10-13,5-5 9,1-10-5,-2-6 4,1-4 0,-7-4-4,-2-16 1,-4-5-9,-8-7 3,-7-5-1,-2-3-4,-4-4-4,-13 3 1,-2 4-1,-1 7 0,1 9-1,-1 7 0,1 8-1,-3 6-6,1 0-5,3 6-18,3 9-35,12 1-72,3 1-93,15-2-80,15-5-210</inkml:trace>
  <inkml:trace contextRef="#ctx0" brushRef="#br1" timeOffset="220337.0899">16497 10704 1247,'0'0'136,"0"0"-38,0 0 73,0 0-99,0 0-49,0 0-23,10-9-1,-10 9-27,4 0-92,4 2-80,4 4-131,0-3-313</inkml:trace>
  <inkml:trace contextRef="#ctx0" brushRef="#br1" timeOffset="220763.1396">16843 10583 833,'0'0'329,"3"-72"-289,-3 36 73,-12 4 13,-4 9-73,-3 7-30,-3 10-16,-3 6-7,-1 9-3,-1 18 0,5 8 0,8 3 0,11-1 0,3-4-5,7-6-2,14-6 1,2-5 7,4-10 2,0-4 7,-3-2 0,0-8 4,-4-9 21,-3-4 11,-3 0 1,-4 4 6,-3 2-8,-4 6-6,0 6-1,-3 3-3,2 0-24,2 7-8,3 13-4,2 5 4,4 6 5,1 1-4,-2 2-1,1-2-3,-2-1-19,1-6-56,-3-2-117,0-6-36,3-7-151,1-6-224</inkml:trace>
  <inkml:trace contextRef="#ctx0" brushRef="#br1" timeOffset="221153.9256">17282 10653 469,'0'0'449,"14"-76"-421,-14 40 21,0 4 73,0 7-11,-4 7-64,-6 5-3,-3 8-19,-2 5-23,-6 2-2,-3 17-8,0 6 2,6 2-13,8-2-42,10-5-7,0-6 24,14-8 18,10-6 26,2 0 2,1-6 34,-1-9 33,-1-2 21,-4 1 12,-6 3-13,-4 4-5,-6 5-13,-3 4-23,3 0-26,1 13-13,1 11-2,0 7 17,2 2 0,-4 3-4,-1 2-13,-2-1-7,-2 0-3,0-2-26,-5-7-99,-6-4-126,0-10-197</inkml:trace>
  <inkml:trace contextRef="#ctx0" brushRef="#br1" timeOffset="221956.8413">17800 10410 783,'0'0'315,"0"0"-217,0 0 46,0 0-37,0 0-58,0 0-30,45 53 31,-23-20-12,-2 0-16,-3-3 2,-4-4-6,-3-2-8,-2-5-4,-1-3-1,-2-8 2,1-3-1,6-5 6,3-2 8,6-18 2,2-10-12,-3-8 0,-4-6 0,-6-5 2,-4 1-2,-3 5-3,-3 11-2,0 10-5,0 12-14,0 10-35,0 1-109,-5 22-208,-1 9-135</inkml:trace>
  <inkml:trace contextRef="#ctx0" brushRef="#br1" timeOffset="222257.7247">18488 10747 1400,'0'0'148,"0"0"-143,0 0-4,0 0 35,-66 84-4,14-44-20,0 2-8,0 0-4,8-2-21,10-4-58,12-5-92,12-11-94,10-9-151</inkml:trace>
  <inkml:trace contextRef="#ctx0" brushRef="#br1" timeOffset="222446.0913">18545 10875 1433,'0'0'146,"0"0"-68,0 0 23,0 0-57,0 0-34,-12 59 16,-3-22-7,-3 1-5,-5 4-14,-1 2-4,2 13-54,-2-3-152,-2-4-354</inkml:trace>
  <inkml:trace contextRef="#ctx0" brushRef="#br1" timeOffset="225703.0769">15876 11501 1127,'0'0'164,"0"0"-73,73-27-60,-14 15 53,16 0 16,13-2-9,7-1-38,9 2-20,3 0-6,-7 0-9,-10 3-14,-18 1-4,-16 2-1,-20 2-8,-17 4-22,-15 1-43,-4 0-134,-29 3-124,-17 11-79</inkml:trace>
  <inkml:trace contextRef="#ctx0" brushRef="#br1" timeOffset="225910.5667">15810 11684 1229,'0'0'264,"0"0"-188,100-15-23,-23-2 55,19-7-47,18-6-23,16-2-21,9 1-17,-5 5-6,-15 8-50,-22 12-81,-22 6-260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09:53:01.200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1687 967 630,'0'0'99,"0"0"20,0 0 22,0 0-36,0 0-14,0 0-3,0 0-25,22-51-29,5 51-19,4 0-9,-4 7-4,-6 9-2,-13 5-1,-8 2-6,-7 6 7,-22 2 8,-8 1-2,-5-3-3,3-1-2,12-10 0,11-6 0,11-6-1,5-5 2,0 2 11,21-2-2,10-1 17,12 0-5,9-7-23,3-4-2,3-2-75,-6 3-177,-9 1-228</inkml:trace>
  <inkml:trace contextRef="#ctx0" brushRef="#br0" timeOffset="304.9595">2099 757 1461,'0'0'17,"0"0"-15,89 12 26,-51 24 35,-2 14 26,-11 9-24,-18 10-31,-7 7-23,-26 5-10,-14-1-1,-9-3-28,0-10-90,4-14-123,15-17-387</inkml:trace>
  <inkml:trace contextRef="#ctx0" brushRef="#br0" timeOffset="735.1406">2994 1086 1411,'0'0'2,"-6"-70"26,-14 48 116,-7 10-77,-7 9-60,-5 5-7,-4 23 0,5 15-2,7 8-3,13 2-13,11-5-31,7-8-33,12-12 4,13-15 34,7-10 32,4-6 12,5-21 15,-4-9 43,-4-8 6,-7 3 9,-10 7 3,-8 13-15,-5 11-15,-3 10-14,0 0-32,0 17-4,-2 14 0,-5 11 3,3 2 1,4-3-3,0-5-25,2-9-58,18-6-76,10-11-89,8-10-281</inkml:trace>
  <inkml:trace contextRef="#ctx0" brushRef="#br0" timeOffset="1438.0476">3055 791 1298,'0'0'11,"0"0"-2,101 62 48,-52-8 58,-8 14 2,-17 14-39,-24 7-26,-13 3-27,-30-1-22,-9-9-3,-5-13-3,-2-11-67,-1-17-157,2-21-284</inkml:trace>
  <inkml:trace contextRef="#ctx0" brushRef="#br0" timeOffset="4666.5898">5921 1475 302,'0'0'66,"0"0"-49,0 0 44,0 0 15,0 0 4,-60 0 2,60 0 28,0 0 8,0 0-35,4 0-19,17 0-18,19 0-7,22 0 20,26-2 7,18 0 12,14-3-9,5-3-13,0 1-31,-3 0 18,-12-1-12,-13 3-15,-10 3-3,-14-1-5,-12 2-5,-12-1-3,-15 1 0,-10 1 0,-9-1 0,-6 1-1,-3 0-3,-3 0 4,1-1-2,-2 1-1,1-1 3,0 0 1,-2 1 1,-1-1-4,0 1 5,0 0-6,0 0 3,0 0 0,0 0-5,0 0 5,0 0-2,0 0 0,0 0 1,0 0-3,0 0-6,0 0 5,0 0-1,0 0-3,0 0 5,0 0 3,0 0 2,0 0-2,0 0 2,0 0 0,0 0 0,1-3 5,1-3 5,3-7-7,4-7-4,5-7-3,1-4-3,5-1 3,-1-2 2,-1 3 1,-2 3 1,-2 1 7,0 3-7,-3 7 5,-4 4 8,-3 8-2,-1 3-1,-2 2-5,2 13-6,6 14-3,2 13 3,5 6 10,-1 1-4,0-2-3,1-3-1,-1-2 4,-1-4 1,2-5-6,0-4-1,-2-8 1,0-6 4,-3-5-4,0-5-1,0-3 5,-1-1-1,4-16 1,-1-8-2,-2-6-2,1-7-2,-1-2 0,-2-2-3,0 1 3,-2 1 0,3 2 1,-2 5 0,4 6 2,-4 8 2,-2 8 2,0 7-3,1 4-3,5 17-3,3 10 0,1 5 3,-2 2 0,-3-2 3,0 0-1,-3-3 0,-1 0 0,1-4-2,2-2 2,1-1-1,3-5-1,0-3 1,-3-4 0,-2-2 0,-1-5 0,-5-2 0,0-1-1,-1 0 3,3 0 0,3 0 2,4-3-4,4-4-2,4 0 3,3 1-4,2 0 3,5 0-1,5 2 7,10 0 6,11 0-1,15 0 4,13 0 1,9-1-1,7-3-8,-6 0 7,-8 3 0,-9-1-2,-11 1-2,-11 1-8,-9-2-1,-10 3-4,-9 1 2,-9 0-1,-6 1 0,-6 0 1,-5 1-1,-1 0-1,0 0-1,0 0-1,0 0 2,0-1-4,0 1 6,0 0 0,0 0 0,0 0 0,0 0 4,0 0-4,0 0-1,0 0-1,0 0 0,0 0-1,0 0 0,0 0-7,0 0 10,0 0-4,0 0 3,0 0 1,0 0-1,0 0 1,0 0 0,0 0-1,0 0 0,0 0 1,0 0-1,0 0 1,0 0-2,0 0 2,0 0-3,0 0-2,0 0 3,0 0 0,0 0-5,0 0-5,0 0-19,0 0-37,-5-6-61,-2-5-126,0-5-321</inkml:trace>
  <inkml:trace contextRef="#ctx0" brushRef="#br0" timeOffset="66706.2249">9090 1408 780,'0'0'67,"0"0"-42,0 0 60,0 0-14,82-17-8,-52 15 2,2-1-1,-3 1 2,-2 1-29,-4 0-7,-5 0-14,-6 1-9,-2 0-3,-5 0 1,-3 0-4,-1 0 8,-1 0-7,0 0-2,0 0 10,0 0 0,1 0-3,-1 0 1,0-1-5,0 1 0,0 0-1,0 0 2,0 0-4,1 0 2,1 0 6,-1 0 4,0-1-1,2 0-1,2-1-2,1-3 1,5-3-4,4-4 0,4-6-1,4-8-3,4-3-1,1-2 4,-6-1 2,-5 3 9,-2 3 15,-7 6 4,-1 5-14,-4 5-4,0 6 2,-2 4-5,-1 0-13,3 6-3,2 17-14,1 9 17,4 7 4,-3 5-4,0 0 2,3-1-1,1-2 0,0-5-1,4-5 2,-3-6-2,1-8 0,-1-5 0,-3-7 1,0-5 1,2 0 2,3-9 1,2-12-5,3-7-1,0-9 1,0 0-2,-1-3 2,-2 4 1,-1 6 0,-2 8 2,-4 8-1,-2 7-1,-3 5 1,0 2-2,1 2-1,6 17-9,3 9 2,4 7 6,-4 1 1,-3-1-2,0-5 0,-1-1 3,-1-6 0,-1-4 0,-1-6 0,-1-5-3,-2-6 4,3-2-1,0 0 2,2-9 3,4-9-4,0-4-1,1-3-1,0 2 1,2 2 0,-1 4 0,0 5 1,1 6 0,0 3-1,2 3 0,-2 0-1,3 2 1,1 5 0,5 2 0,4 0 4,11 0 1,8-3 4,14-1 3,9-3 9,7-2 5,-1 0 1,1 0 0,-4 0-6,-6-1 2,2-2-23,-2-2 0,1 5-2,-5 0-6,-12 0-29,-20 8-79,-25 3-307,-12-2-666</inkml:trace>
  <inkml:trace contextRef="#ctx0" brushRef="#br0" timeOffset="68609.6313">5826 1517 437,'0'0'25,"0"0"-22,0 0 43,0 0 36,0 0-8,0 0-19,0 0-21,0 0-6,0 0 10,0 0 10,1 0-13,-1 0-11,0 0 4,1 0 2,-1 0 4,1 0-11,-1 0-6,2 0 5,-2 0-9,0 0-6,0 0 1,0 0-6,0 0 0,0 0 1,0 0 0,0 0-2,0 0 0,0 0 1,0 0 1,0 0 1,2 0 4,-1 0 4,0 0-3,0 0-6,1 0-2,-2 0 1,0 0 1,0 0-1,0 0-2,0 0 0,0 0 0,0 0 0,0 0 1,0 0-1,0 0 1,0 0 2,0 0 2,0 0 0,0 0 3,0 0 1,0 0-1,0 0 1,0 0 5,0 0 1,0 0-5,0 0-2,0 0-2,0 0-3,0 0-3,0 0 0,0 0 0,0 0 2,0 0-2,0 0 3,0 0 1,0 0 7,0 0 3,0 0-7,0 0-2,0 0 1,0 0-1,0 0 0,0 0-1,0 0 0,0 0 0,0 0 3,0 2-3,0 4 6,0 1 12,0 3-7,0 2-2,0 4-1,0 1 6,0 5-7,0 0 2,0 3 2,0 6 1,4 7 2,6 6 7,-2 6 6,0 2-11,-1-1-8,-1-1 1,3 0 5,0 0-2,0-5-7,-2-5 10,2-4-10,-2-7-4,-2 0 5,-1-4-6,-3-1 3,0-4-3,-1 0 5,1-3-4,-1-2-5,2 2 4,0 1 0,0-2-2,1 3 1,1-1-3,0-2 4,-2-3-4,-1-2 2,1 0-5,-1-1 6,1 0-2,0-1-1,0-1 0,-2 0 0,2 0 1,-1 1-1,0 1 0,-1 1 1,1 7-1,1 1 0,-2 2 0,0 0 1,0-2-1,0-1 0,0-2 0,0-3 0,0-3 0,0-2 1,0-4-1,0-1-3,0-1 0,0 0-21,0-2-8,0 1-30,0 0-53,0 1-33,-7 1-154,-9-1-172</inkml:trace>
  <inkml:trace contextRef="#ctx0" brushRef="#br0" timeOffset="69204.6982">5496 2772 792,'0'0'109,"0"0"-73,0 0 75,89 0-22,-34 0-7,13 0 0,5 0-12,0 0-15,0 0-1,-5 0 2,-4-2-14,-8 2-13,-10 0-8,-8 0-13,-15 0-8,-7 0 0,-9 0-2,-3 0-4,-4 0-25,0 0-88,0 5-116,-7 0-108,-10 0-90</inkml:trace>
  <inkml:trace contextRef="#ctx0" brushRef="#br0" timeOffset="69550.3084">5815 2973 390,'0'0'522,"0"0"-477,0 0 80,0 0-7,78 0-24,-47 0-13,3 2-8,-2-2-12,-2 0-11,-5 2-25,-7-2-14,-5 0-11,-3 0-2,-1 0-21,2 0-78,-3 0-100,-2-4-115,-4 2-254</inkml:trace>
  <inkml:trace contextRef="#ctx0" brushRef="#br0" timeOffset="69804.1425">5999 2986 282,'0'0'901,"0"0"-887,0 0 82,0 0-17,0 0-41,0 0-10,0 13-3,0 4 30,0 7 9,3 5-5,2 6 1,-1 1-29,-2-1-5,-2 0-24,0-6 4,0-3-5,0-7-1,0-3-7,0-3-38,0-4-54,0-5-92,2-4-179,9-5-685</inkml:trace>
  <inkml:trace contextRef="#ctx0" brushRef="#br0" timeOffset="72029.3145">8696 1467 398,'0'0'190,"0"0"-168,0 0 54,0 0 18,0 0-8,0 0-37,0-4-18,0 4-9,0 0-5,0 0 1,0 0 8,0 0 5,0 0 5,0 0-5,0 0-5,0 0-4,0 0-9,0 0-5,0 0-5,0 0 1,0 0-4,0 0 1,0 0-2,0 0 2,0 0-1,0 0 1,0 0 0,0 0 1,0 0 4,0 0 2,0 0 6,0 0 7,0 0 7,0 0-1,0 0-6,0 0-6,0 0-5,0 0-4,0 0-4,0 0 1,0 0-1,0 0 1,0 0 0,0 0 1,0 0 1,0 0 0,0 0 0,0 2-5,0 0 1,0 0 3,0 1-1,-1 0 4,0-2-4,1 0-2,0-1 3,0 2-4,-1-1 3,1 1 0,0-1 1,-1 1-1,1-1 1,-1 0 0,1 0 2,-2 0-1,2 0 1,-2-1 1,2 1-2,0-1 2,0 1-1,0 1 0,0 2-3,-2-2 1,2 3 1,-3 4-1,2 5 2,0 7 3,1 9 9,0 7-1,5 7 11,5 7-5,0 3-15,-2 4-3,0-2 0,-3-1-1,-1-6-2,1-6 5,-1-5-4,1-3 3,-1-5-2,-1-3 2,0-5-3,-2-5 1,-1-3-3,0-3 4,0-2-3,0-4 2,0-1-3,0-2 1,0-1-2,0 0 3,0-1-1,0 0-1,0 0 1,0 0-1,0 0-1,0 0 3,0 0-2,0 0 0,0 0 0,0 0 0,0 0-1,0 0 1,0 0-2,0 0 1,0 0 0,0 0 3,0 0-3,0 0 1,0 0-1,0 2 0,0 4-3,2 4 3,2 3 0,1 7 0,0 5 1,2 2-1,-4 4 4,-1 0-3,-2-2 7,0-1-3,0-3-4,0-4 2,0-5 8,0-4-11,0-1 4,0-1-4,0-3 2,0 0 0,0-2-2,0-1 0,0-1 3,0-1-3,0-1 0,0 1 0,0-2 0,0 0 1,0 0 1,0 0-2,0 0 0,0 0-8,0 0-2,0 0-11,-1 0-12,-5 0-12,-1 0-1,2 0 6,-2 0-10,1-2-3,-1 1-28,0-1-55,-5 2-15,-6 0-12,-2 0 6,-6 0 24,-5 0 57,0 0 31,-4 2 39,0 1 6,4-3 3,6 2 31,7-2 37,6 2 20,9-2-1,3 0 5,0 0 13,8 3-15,17 0-43,9-1 44,11 0 14,8-1-38,2-1-15,4 0 5,7 0-17,4 0-7,3 0-20,0-2-3,-9-1-9,-12 0 1,-16 3-5,-13 0-1,-12 0-7,-9 0-38,-2 0-84,-9 0-129,-15 3-130</inkml:trace>
  <inkml:trace contextRef="#ctx0" brushRef="#br0" timeOffset="72392.0061">8662 2783 368,'0'0'532,"0"0"-474,0 0 88,0 0-37,0 0-32,82 0 10,-52 0-23,1 4-14,-1-3-16,0 2-1,-3 0-18,-3-3-5,-1 0-10,-4 0 0,-5 0-10,-5 0-53,-5 0-63,-4 0-156,-3 0-461</inkml:trace>
  <inkml:trace contextRef="#ctx0" brushRef="#br0" timeOffset="72713.709">8789 2832 1349,'0'0'7,"0"0"26,0 0 30,0 0-12,0 0-20,0 0 23,11 62 15,-3-31-18,1 3-16,2 4 12,2-3-29,-3-2-11,3-5 15,-4-2-15,-1-4-3,-4-4-2,0-3-2,-1-4-1,-3 1-1,0-5 0,0 0-3,0-3-17,0-2-10,0 0-40,-2-2-107,2 0-128,0-2-603</inkml:trace>
  <inkml:trace contextRef="#ctx0" brushRef="#br0" timeOffset="74655.6581">8881 3139 317,'0'0'0,"0"0"-88,0 0 87,0 0 1,0 0 0,0 0 10,-10 0 18,8 0 45,2 0 46,0 0 38,0 0 20,0 0-32,0 0-30,0 0-44,0 0-28,0 0-13,0 6-13,0 4 13,0 5 13,0 5-17,0 4 0,0 3-3,0 2-4,0-3-1,0 0-8,0-4-5,4-6 3,1-2-3,2-4 2,-4-2-2,-1-3 2,0-2-5,0-2 2,-2 0-2,0 0 1,0-1 0,0 0-1,0 0 5,0 0-5,0 0 1,0 0 1,0 0-1,0 0 1,0 0 2,0 0-3,0 0 2,0 0-4,0 0 4,0 0-1,0 0-1,0 0 3,0 0-5,0 0 0,0 0 3,0 0-3,0 0 1,0 0-3,0 0 1,0 0-6,0 0 5,0 0 1,0 0 0,0 2 0,0-2-1,0 0 1,0 0 3,0 0-3,0 0-4,0 2 4,0-2 0,0 0 0,0 0 1,0 0 0,0 0 0,0 0 5,0 0-6,0 0 2,0 0 2,0 0-3,0 0-1,0 0 3,0 0-2,0 0-1,0 0 1,0 0-1,0 0 1,-2 0 1,0 0-1,-3 2-1,-2-2 0,-3 2 0,-3 0 3,-3 0-3,-3 1-2,-2 1 1,-4 2 1,-2 0 0,1 2 2,3-1-2,5-2-1,7 0 1,6-2-1,5-2 4,0 3-2,0 1 4,7 5 11,9 2 9,9 3-1,4 2 1,3 1-6,0 0-3,2-2-5,-1-1-3,-4-2-6,-6 0 2,-3-2-1,-9-3-3,-6-1-2,-3-3 1,-2-1 0,0 1 1,0 0-2,-8 1 2,-9 2 2,-10 2-1,-7 4 1,-2 2-2,-1 3 0,5 0-1,5 0 1,6-2 1,8-3-1,8-5-1,5 0 0,0-3 1,0 1-2,4 1 2,6-1 8,5 3 2,2-1-3,1-1 9,2 0-7,1-2-3,1 1-4,-3 0-2,-4-1 1,-5-2 1,-3 0-2,-5-2-1,0 0-3,-2-1 4,0 2 0,0-1 0,0 0 0,0 3-1,0 2 1,0 4 1,0 4 0,-2 7 5,-7 4 4,-1 8 6,-3 5 0,1 4 0,4 3 21,1-3-23,4-3-1,3-2 5,0-7-4,0-2-2,0-3 5,0-5-6,0-5-7,0-4-4,0-3 0,0-5-11,3-2-47,5-1-41,2-3-172,4-15-532</inkml:trace>
  <inkml:trace contextRef="#ctx0" brushRef="#br0" timeOffset="77208.8307">6029 3346 358,'0'0'61,"0"0"-56,0 0 16,0 0 12,0 0-3,0 0-18,-18-22 20,15 20 26,1-1 34,-2 0-1,3 0-9,0 1-12,1 1-33,0 0 7,0 1-6,0 0 11,0 0-18,0-1 7,0 1-3,0 0 10,0 0-8,0 0-6,0 0-6,0 0-12,0 0 0,0 1-8,0 14 0,4 7 2,7 9 26,5 7 10,-2 4-14,-3 8-2,2 2-2,-2 3-9,-3-1 6,1 0-7,-2-1 1,0-2-7,0-2-4,0-3 4,-1-1-7,1-2-1,2-2 0,-2-1 3,-2-5-3,-3 0 0,-2-5 0,0-7 3,0-8-3,0-7 2,0-4-4,0 0 2,0-3 0,0-1-1,0 0 1,0 0-1,0 0 1,0 0-1,0 0 2,0 0-2,0 0 2,4 0-2,4 0 1,7 0 2,8 0-3,8 0 1,0 0-1,-2 0 0,1 0 0,-1 0 0,1 0 0,4 0 0,3 0-2,1 4 2,7 2 0,1-1 0,2-1 1,4 0-1,0 0 0,5-1 2,-4 0 0,1 2-1,-1-2 2,2 2-3,1-2 1,-1 2-2,0-2 1,-1 0-4,0-1 2,4 0 2,1-2 0,0 0 0,2 0-3,-4 0 6,0 0-4,0 0 2,-5 0 0,0 0 0,-1-2 0,-3 0 0,2 0 1,1 0-1,1 0-1,-3 1-2,-1-2 1,2 1-1,4 0 0,-1-1 2,4 0-1,-5 0 2,-2-1-4,-4 1 5,-1 0-2,-1 1 1,1 1-1,0 0 1,-1 0 0,1 0-1,-2 0 1,3 1-1,0-1 0,0-1 2,0 0-2,-2-1-3,2 1 2,4-3-1,3 2 3,3 1-2,1 0 1,-3 2-1,-2 0 1,-3 0 3,-2 0-3,-2 0 1,-1 0 2,-3 0-3,-2 0 1,2 0 3,4 0 2,1 2-1,8-1-2,5 0 3,1-1-4,1 0-2,-2 0 0,0 0 0,-2 0 10,0 0-7,-2 0 0,3 0 6,2 0-6,2 0 5,3 0-4,0 0 0,0 0 1,-2 0-2,-4-1-2,-7 1 7,-7 0-8,-8 0-2,-3 0 1,0 0 1,0 0 0,0 0 1,5 1-1,-1 1 1,1 0-1,-3 0 1,-8 0 2,-4-2-2,-8 0 7,-6 0-2,-3 0-4,-2 0 2,-1 0-2,4 2-1,0-2 2,1 0-3,2 0 0,-2 0 0,0 0 3,-5 0 0,-1 0 4,-3 0 5,2 0-2,-2 0-1,1 0-2,-1 0-3,0 0 0,0 0-1,0 0 0,0 0 4,0 0 2,0 0 4,0 0-1,0 0-1,0 0 1,0 0-1,0 0 1,0 0 3,0 0-2,0 0 2,0 0-4,0 0-1,-3 0-2,1 0 2,0 0 1,1 0-11,1 0 0,0 0 0,0 0 0,0 0 0,0 0 0,0 0 0,0 0 0,0 0 0,0 0 0,0-2 0,0 2 0,1 0 0,0 0 0,-1 0 0,0 0 0,0 0 0,0-2 0,1 2 0,1 0 0,-2 0 0,0 0 0,0 0 0,0 0 0,0 0 0,0 0 0,0 0 0,0 0 0,0 0 0,0 0 0,0 0 0,0 0 0,0 0-40,2 0-82,0-4-13,1-12-216</inkml:trace>
  <inkml:trace contextRef="#ctx0" brushRef="#br0" timeOffset="78450.3751">11260 1465 942,'0'0'24,"0"0"-18,0 0 46,69-27 8,-49 24-28,-3-1-8,-4 2-7,-3-1-1,-2 0 31,-4-1 25,1-4-31,-2-1-9,-1-4-2,-2 1 4,0-2-17,-3 2-6,-8 2-11,-6 4 0,-4 4-2,-5 2 2,-3 0 0,2 4-3,4 10 2,7 5-3,6 4-4,9 1 6,1 1-2,9-1 4,11-3 5,1-4-1,4-4 3,4-4-2,-2-6 4,-1-3-2,-2 0 0,-5-9 2,-3-8 15,-2-4 3,-3-4-6,-5 2 22,-6 0-17,0 5-12,-4 3-11,-12 3-3,-4 4-5,-5 4 4,-3 4-9,1 0 7,2 4-3,5 5 1,4 3 0,3 3-18,2 2-44,1 6-6,1 3-87,2 2-56,2-1-181</inkml:trace>
  <inkml:trace contextRef="#ctx0" brushRef="#br0" timeOffset="79335.7821">11358 4231 785,'0'0'230,"0"0"-218,0 0 106,0 0-42,0 0-59,0 0-15,-47 2-2,38 10 0,4 0 0,5-2-2,0-2-1,16-2 3,11-5 23,5-1 26,0 0-1,0-11-14,-5-3 8,-4 0 6,-7-1 7,-7 0-11,-7 2-12,-2 2-1,-12 3-19,-12 3-12,-7 5-3,-4 0-4,1 4 6,5 9-3,9 1-2,8-4 1,7 1 0,5-3-5,0 0 5,7-2-3,15-3-21,10-3-59,9 0-173,5-7-324</inkml:trace>
  <inkml:trace contextRef="#ctx0" brushRef="#br0" timeOffset="81399.1647">11349 1532 857,'0'0'63,"0"0"-51,0 0 41,0 0 61,0 0-7,0 0-30,9-27-49,-9 27-28,1 14 1,-1 10-1,1 9 24,-1 7 18,0 4-13,0 1 11,0 2-20,-6 3 0,-1 0-7,1-1-3,0-2-6,3-5 3,2-4 0,1-4-1,0-4 0,0-3-3,3-5 2,3-6-2,-1-4-1,-2 0 0,-2-7-1,0 1-1,-1-3 0,0-1 1,0-2-1,0 1 2,0-1-2,0 0 6,0 0-4,0 0 2,0 0 0,0 0 0,0 0-1,-4 0-2,-7 0 1,-4 0 0,-5 0-2,-4 4 0,1 0 0,-1 3 0,3-1-1,3 1 0,2 0 1,3-2-1,5-1 3,4 2-4,4-1 1,0 2-4,3 0 5,18 2 2,14 3 13,11-2 4,7-1 7,3 2 0,-5-3-1,-6 1-3,-7 1-10,-10 0-2,-7-2-4,-8 3-4,-7 0-2,-6 2-6,0 2 6,-11 1-5,-12 0 4,-9 2 2,-6-3-2,-3 1 1,-2-1-7,1-1 4,4 1 1,7-4-1,7-1 2,10-3-1,8-1 2,5-5 0,1 3-2,0 0 2,14 7 1,14 2 8,11 2 6,8 0 3,1-2-2,-2 2-8,-7 1 3,-8 1-4,-8-2-5,-7 1-2,-8-4 0,-5 2-4,-3-3 1,0 1-1,-4-1-3,-13-3 0,-7 3 4,-7-2 3,-3 1 0,-3 2 0,5 1-1,7 0 0,7-2 1,10 2-2,6 0-1,2-1 0,0 2 3,5-1 4,7 2-4,1 0 6,1-1-2,0 3-1,1-1-2,-3 1 0,0-1-2,-2-2 2,-3 1-1,-2 0 0,0 2 0,-1 2 1,-2 3-1,-2 2 1,0 3 0,0 6 0,-4 4-1,-7 4 1,-3 5 0,-2 0-1,4 3 2,2 2 0,4-2 9,2-2 2,2-2-3,2-5 2,0-1 3,0-5-2,0 2-4,0-3-5,0-2 1,0-2 3,0-5-5,0-1 1,2 0-2,1-2 4,-1-2-3,1-3 8,-2-1-8,-1-2-2,1-1 0,-1 1 1,0-1 6,0-1-6,0 1 2,0-1-3,0 0 8,0-1-7,0-2-1,0-1 5,0 2-3,0-3-1,0 3 0,0-3 2,0 1-4,0 0 1,0 0 1,0-1-2,0-3 2,0 1-1,0-2 3,0-1-3,0 0 0,0-1-1,0 0 0,0 0 0,0 0-7,0 0-34,0-11-44,13-18-219,0-13-1103</inkml:trace>
  <inkml:trace contextRef="#ctx0" brushRef="#br0" timeOffset="81971.0114">11787 2852 1199,'0'0'144,"0"0"-74,0 0 90,0 0-73,0 0-49,0 0-26,11 54 28,-11-16-7,0 2-5,0 2-9,0-3-10,-7-4-5,2-3-4,1-6-1,3-5-7,1-6-37,0-3-44,1-9-112,12-3-145,6-8-457</inkml:trace>
  <inkml:trace contextRef="#ctx0" brushRef="#br0" timeOffset="82267.4076">11936 2943 1413,'0'0'64,"0"0"-27,0 0 126,0 0-109,0 0-53,0 0-1,9 29 0,-9-1 7,0 0-7,0-1 3,0-2-2,0-2 0,0-4-1,0-4 1,0-4-1,0-2 0,2-3 3,8-3 2,1-1 1,6 0 10,3-2 1,3 0-5,2 0-12,0-2 0,2-3-4,-2-1-40,-2-3-94,-8 0-151,-8-2-330</inkml:trace>
  <inkml:trace contextRef="#ctx0" brushRef="#br0" timeOffset="82457.759">12127 3040 1300,'0'0'120,"0"0"-21,0 0 90,0 0-118,0 0-45,0 0-17,-6 38 8,0-3 36,0 2-10,4 0-10,0 0-14,2-1-19,0-2-2,0 0-42,0-3-61,0-8-128,0-11-413</inkml:trace>
  <inkml:trace contextRef="#ctx0" brushRef="#br0" timeOffset="84023.6443">7372 719 719,'0'0'90,"0"0"-75,0 0 24,0 0 22,0 0-26,0 0-8,-3 0 16,3 0-12,0 0-9,0 0 3,0 0 2,0 0-8,0 0-2,0 0-2,0 0 4,-2 0-3,2 0 2,0 0-2,-4 0-4,-1 0-6,-2 1-3,0 0-1,0 1 2,3 0-4,1-1 0,1-1 1,1 0 0,1 0 2,0 0 3,0 0 0,0 0 9,0 0-6,0 0-4,-1 0-1,-1 0-2,-1 0 2,-1 0 1,-3 0 0,-2 0-1,0-1-1,-2-5-2,2 1 0,2 0 1,2-2 2,1 3 11,2-3 3,2 1 2,-1-2-2,1 1-9,0-1-2,0 2-4,0 1 3,0-1-5,0 3 9,0 1-2,0 0 1,0 0 2,0 0 0,0 0-5,2-3 4,5 1-6,2-1 4,2 0 0,-1-1 0,1 3 9,0 2 1,-3 1-7,1 0-4,0 2-6,-1 9 2,0 2-2,1 1 5,-5 1-6,2 0 2,-5 0 2,-1-1-2,0 3 4,-9 0-4,-9 1-1,-7 2 5,-7-2-4,-2 1-1,-1-2 0,1-2 0,5-3 2,9-2-3,6-5-1,7-2 1,3 0-2,3-3 2,1 0 0,0 0 5,0 0 17,0 0 16,12 0-1,13 0-4,9-8-18,8 1 1,3 1 4,0 1 3,-4 0-11,-4 1-5,-6 3-7,-8 1-1,-7 0-9,-1 0-40,-6 0-80,-5 3-205,-4-3-304</inkml:trace>
  <inkml:trace contextRef="#ctx0" brushRef="#br0" timeOffset="84375.501">6912 614 1114,'0'0'221,"0"0"-134,0 0 115,0 0-90,0 0-60,0 0-24,0 6-20,0 25 10,0 6 22,0 4-13,0 1 0,-2-2-16,-3-3-9,0-6-2,1-2-3,3-6-42,1-5-30,0-8-62,5-10-232,7-5-469</inkml:trace>
  <inkml:trace contextRef="#ctx0" brushRef="#br0" timeOffset="85215.8538">9611 675 1079,'0'0'53,"0"0"-13,0 0 101,0 0-72,0 0-26,0 0-16,-2-42 7,2 34-5,0-1 3,7-1 10,11 2-16,4 1-8,4 2-10,3 5 1,0 0-3,-4 3-2,-4 9-2,-8 6-2,-8 2-3,-5 4-1,-9 3 3,-14-1 0,-8 1-3,-3-3 0,1-4 0,4-3-9,6-4-1,10-5 7,6-4 6,6-3 2,1-1 5,0 0 14,0 0 24,0 0 2,0 0-8,7 0-10,7-1-16,9-3-5,9 0 2,9-1-4,8 0 5,0-1-2,-2 0-4,-1 3-4,-9-1-5,-10 0-30,-9 2-77,-11-2-214,-7-1-498</inkml:trace>
  <inkml:trace contextRef="#ctx0" brushRef="#br0" timeOffset="86040.6074">9429 2441 1263,'0'0'84,"0"0"3,0 0 82,0 0-79,0 0-48,0 0-21,36 38-6,-20-7 36,-2 2-10,-5 0-23,-5 0-8,-4 2-8,0-1-2,0-6-2,-6-5-30,3-5-34,3-8-81,0-6-159,8-4-204</inkml:trace>
  <inkml:trace contextRef="#ctx0" brushRef="#br0" timeOffset="86557.413">9702 2585 860,'0'0'254,"0"0"-253,0 0 94,0 0 5,0 0-64,0 0-24,2-35-5,-2 29-6,0-2 8,0 1 29,0-2 17,9-3-15,12 2-14,10 0-14,4 5 13,3 5 11,-4 0-1,-6 13-10,-6 7-17,-10 4 1,-6 5-9,-6 2 1,-8 5-2,-17 1 2,-8 0-3,-3-2-19,-3-5-15,6-8 7,8-7-8,9-8 12,9-5 13,4-2 12,2-1 28,1-9 28,0-3 15,0 3-21,9 0-12,3 5-13,3 5-12,5 0-8,1 9-1,1 7-1,-2-1-1,1 1 1,-1-3-1,-1-2 1,1 0-3,-1-4-2,-1-2 2,-1-1 0,0-4 1,1 0-1,2 0-17,4-5-41,-1-6-187,-1-2-404</inkml:trace>
  <inkml:trace contextRef="#ctx0" brushRef="#br0" timeOffset="87459.6595">9618 3636 324,'0'0'275,"0"0"-141,0 0 111,0 0-76,0 0-24,13-64-43,-15 55-38,-6 2-16,-2 2-9,-4 3-26,-1 2-7,-4 0-5,-2 15 0,-3 10 0,-1 5 8,-1 5 0,4 3 1,1 2 2,6 0-4,7 0-7,6-2-1,2-6 0,8-4-1,12-7 4,8-5 0,7-4 0,2-7 5,1-3-3,-3-2 6,-7 0-6,-6 0 1,-6-7-3,-7-4 4,-3 0 6,-5 0-2,-1 0 9,0-2 0,-10-1-10,-7 0-7,-3 2-3,-2 5 2,-3 4-2,0 3 0,-3 0 0,-3 7 0,2 2-1,3 3 1,5-4-2,4 0 1,8-2-2,2-3-11,5-1-26,2-1-45,0-1-46,0 0-175,4-4-482</inkml:trace>
  <inkml:trace contextRef="#ctx0" brushRef="#br0" timeOffset="89459.4302">4868 2865 749,'0'0'179,"0"0"-143,0 0 66,0 0-11,0 0-22,0 0-43,-20 0-21,13 0 1,2 0-3,1 0 8,2 0 28,1 0 21,1 0-13,0-2-1,0-1-8,0-1-1,0-2-13,7-1-12,13 2-7,6-1-5,1 3-1,0 3 1,-6 0 0,-8 0-3,-6 9-1,-4 3-4,-3 7-1,-3 2-3,-14 3-5,-8 0-7,-5-3 1,0-1 6,5-5-19,7-6 11,9-6 18,7-3 7,2 0 15,0 0 66,1-10-26,11 2-17,4-1-17,7 5-6,9 4-8,2 0 0,0 4 1,-6 7-3,-7 2-3,-7 3-2,-7 2 0,-7 0 0,0 0 0,-7-2-2,-10-2 2,-4-2 4,-2-3-3,-2-1 1,2-5-4,1-1 1,1-2-6,4 0-13,2 0-4,4 0-20,2-4-23,5-1-43,4-1-108,0-1-143,11-3-288</inkml:trace>
  <inkml:trace contextRef="#ctx0" brushRef="#br0" timeOffset="89868.3524">5234 2848 268,'0'0'745,"0"0"-716,0 0 43,0 0 86,0 0-66,0 0-56,-26-27-26,7 49-10,-2 9 9,3 7 3,11 4-3,7 0 3,4-3-10,18-5 3,5-6 0,3-6 0,-3-8 2,0-3 3,-1-7 3,-6-4 3,-2 0 6,-5-1 0,-6-9 14,-2-1-6,-3-3-4,-2-3 5,-2 0-19,-10 0-12,-4 5 0,-2 3-1,-4 6-5,-4 3 2,2 0 1,5 7 3,3 1-24,7 1-41,2 0-28,3-1-85,3-2-175</inkml:trace>
  <inkml:trace contextRef="#ctx0" brushRef="#br0" timeOffset="107968.9535">12253 3222 938,'0'0'117,"0"0"-102,0 0 17,0 0 36,0 0-23,0 0-15,0 0-17,0 0-5,36-5 3,-18 5 7,3 0 13,2 0-4,1 0-11,1-1-10,-4 0 3,-3 0-8,-8 0 6,-4 1-7,-5 0 4,-1-2-4,0-2-13,0-3-11,-2-3-12,-1-5 23,3-1 8,0-1 5,3 0 12,10 0 23,2 1-25,3 2 11,-1 2-2,3 5-3,-1 1-2,3 5-9,-1 1 0,-3 0-5,-2 11-3,-4 6 1,-6 6-1,-3 3-2,-3 2 2,0-1 6,-6-2-3,-1-5 1,2-3-1,3-6 1,2-3 1,0-5 1,0 0 1,4-3 16,9 0 14,9 0 12,15 0-10,20-7-24,17-5-12,16-5-115,5-5-391</inkml:trace>
  <inkml:trace contextRef="#ctx0" brushRef="#br0" timeOffset="110912.4974">2661 4669 1362,'0'0'0,"0"0"-120,-91-26 120,63 44 33,6 14-18,11 12-8,11 4 12,6-3-8,24-6 6,4-6 30,4-7 13,-5-3-6,-8-6 3,-12-2-14,-8-1-35,-5-2-6,-13-1-4,-20-1-14,-10-5-34,-5-5-37,7 0-32,9-11 4,12-10 17,17-6-27,3-6-169,21-1 15</inkml:trace>
  <inkml:trace contextRef="#ctx0" brushRef="#br0" timeOffset="111116.566">2909 4687 1156,'0'0'380,"0"0"-356,0 0 27,0 0 45,0 0-71,11 59-16,-11-9 41,0-2-28,-9-2-13,-2-6-9,4-2-5,-2-6-49,2-5-130,-2-9-193,2-10-326</inkml:trace>
  <inkml:trace contextRef="#ctx0" brushRef="#br0" timeOffset="111679.0442">2840 4913 1334,'0'0'73,"0"0"-65,0 0 83,62-29-77,-23 29-14,8 0-55,1 0-141,0 0-78,-9 3-36,-6 2 38,-7 0 2,-7-3 270,-6 0 118,-2-2 191,-4 0 14,0 0-66,2-3-52,0-5-96,-2-3-50,-1 2-24,-5 1-14,-1-1-15,-1 4-6,-16 1-19,-6 4-11,-4 9-1,1 15-2,5 5 25,11 0-2,10-1-9,4-5-7,23-6-1,10-9-8,10-8 35,0 0 0,-2-12 8,-9-7 7,-2-4 0,-8-2 4,-6-1-10,-4 0 8,-7 3-7,-2 9 1,-6 5 5,-1 6 21,0 3 14,0 9-51,0 18 5,0 17 8,0 11 30,-1 10-12,-6-1-9,0-3-7,1-9-10,1-10-2,5-12-3,0-9-29,0-9-37,5-12-22,1 0-20,-4-19-51,-2-9-92,0-9-23,0-8 145,0-6-82,0-5-31</inkml:trace>
  <inkml:trace contextRef="#ctx0" brushRef="#br0" timeOffset="111838.2024">3503 4925 459,'0'0'227,"32"-62"-12,-14 42-37,0 8-25,3 7-37,4 5-54,2 2-37,-2 16-8,-6 5-7,-11 4-6,-8 1-2,-4 1-2,-17-3-8,-9-2-23,-3-6-62,0-4-87,8-5-120,14-8-181</inkml:trace>
  <inkml:trace contextRef="#ctx0" brushRef="#br0" timeOffset="112129.2571">4069 4930 1389,'0'0'91,"62"-59"-88,-44 36 78,-6 5 10,-11 5-63,-1 6-18,0 5-7,-6 2-3,-3 0-8,4 18 3,1 9 5,4 7 1,0 4 6,0 0-4,7-2-3,-3-4-1,2-2-38,-6-5-94,0-2-104,-1-7-156,-13 0-393</inkml:trace>
  <inkml:trace contextRef="#ctx0" brushRef="#br0" timeOffset="112256.7578">4044 5195 1267,'0'0'214,"0"0"-130,64 0 34,-27 0-53,1 0-47,1 0-18,-1 0-10,-4 0-104,-4 0-219,-6 0-395</inkml:trace>
  <inkml:trace contextRef="#ctx0" brushRef="#br0" timeOffset="112429.9875">4589 4896 1609,'0'0'79,"0"0"-75,0 0 66,0 0-43,0 0-27,0 0-7,5 40-5,-15-10-102,-6 3-237,-2 0-315</inkml:trace>
  <inkml:trace contextRef="#ctx0" brushRef="#br0" timeOffset="112557.827">4534 5273 1689,'0'0'46,"0"0"-34,75-20 23,-69 20-35,-6 0-70,0 2-212,0 3-418</inkml:trace>
  <inkml:trace contextRef="#ctx0" brushRef="#br0" timeOffset="112741.6741">4823 5110 16,'0'0'1473,"0"0"-1425,0 0 33,0 0 33,0 0-55,68-4-34,-25 4-17,0 2-8,-6 0-64,-16 0-191,-14-2-382</inkml:trace>
  <inkml:trace contextRef="#ctx0" brushRef="#br0" timeOffset="113004.2586">2902 5500 1544,'0'0'159,"0"0"-157,0 0 49,107 0 6,-13 0-37,24 0 1,14 0-12,11 0-9,8-9-81,5-12-264</inkml:trace>
  <inkml:trace contextRef="#ctx0" brushRef="#br0" timeOffset="115727.4677">6168 5299 592,'0'0'61,"0"0"-19,0 0 153,0 0-37,0 0-49,0 0-28,88 0-2,-35 0-27,20-5-16,19-3 4,16 0 2,5 1 0,-8 0 2,-13 3-7,-17 0-4,-21 4-17,-9 0-4,-15 0-9,-12 0-3,-8 0 0,-6 0-1,-4 0-2,0 0-13,0 0 4,0 0 2,0 0 9,0 0-3,0 0 4,0 0 0,0 0-2,0 0 1,0 0-1,0 0 1,0 0-2,0 0 2,0 0-2,0 0-2,0 0-5,0 0 4,0 0-2,0 0 4,0 0 4,0 0-1,0 0 1,0 0 3,0 0-3,0 0 0,0 0-3,0 0 1,0 0 1,0 0 1,0 0-1,0 0 0,0 0 1,0 0 0,0 0 0,0 0 0,0 0 1,0 0 1,0 0-2,0 0 0,0 0 1,0 0 0,0 0 2,0 0-2,0 0-1,0 0 2,0 0-1,0 0 0,2-8 3,5-6-4,0-2 0,0-4 0,0-1 0,0-5 5,1-3-5,-1 4 2,0 0 4,0 8 6,-2 4 3,-3 6-5,0 5 6,2 2-5,6 15-11,8 15-11,7 12 11,1 7 2,-2 1-1,-3 0-1,-3-1 4,-2-5-4,0-7 0,-1-10 0,1-8 0,-1-8 0,2-7-2,-3-4 1,2-8-9,0-14 8,0-12-2,-5-7 2,0-5-3,-1 0 0,-1 4 4,0 12 1,2 8 5,-2 11 4,0 6 1,0 5-1,5 2-9,5 16-8,3 9 7,1 4-1,-3 3 1,-1-1 1,-2-4 0,4-5 3,3-6-1,4-5 8,6-6 2,7-5 8,10-2 13,6 0 1,7-6-13,2-5 9,0 2-16,-3 1-8,-6 2-5,-7 2-1,-9 1 0,-7 1-3,-9 0-10,-7 2-7,-6 0-7,-1 0 0,-4 0-6,-2 0-4,-1 2 10,-2-1 14,-1 1 5,-1-2 3,0 0 4,0 0 1,0 0 3,0 0 5,0 0 7,0 0 5,0 0 2,0 0-3,0 0-1,0 0 2,0 0-1,0 0 2,0 0 3,0-3 8,0-1-3,0-1 5,2-1 4,0 3-7,-2 3-17,2 0-10,-2 0 3,0 0-1,0 0-1,2 0-2,-2 0 0,1 0-2,1 0 0,0 0-1,1 0 0,-2 0 0,0 0 0,0 0-1,-1 0 1,0 0 0,0 0 0,0 0-2,0 0-5,0 0-6,0 0 4,0 0-1,0 0 0,0 0 7,0 0 0,0 0-1,0-4 1,0-5-7,3-6-13,2-3 12,2-8-1,2-5-6,-1-4-2,0-5 7,1 2 6,-2 2 2,0 10-2,-3 8 6,0 8 1,-2 7-1,3 3-1,4 13-7,7 19-2,2 9 11,3 7 1,-3-2-1,0-1 1,-2-2-1,1-6 0,0-6-1,1-10 1,-1-6 0,1-8-3,-2-7-3,0 0-4,0-19 5,1-11 5,2-10-1,1-5-1,3 3 1,1 6 0,0 12 1,-4 12 0,-1 9 3,-3 3-3,-1 14-3,2 10 0,-2 6 2,-2 6 0,-3 0 1,2-2 1,-1-7-1,0-6 1,8-6 1,8-5-1,14-6 9,11-4 4,10 0 6,8-5 4,5-6-4,2-3-12,-1-1 9,-1 0-17,-9 2-5,-12 3-57,-18 6-70,-24 4-300,-16 4-830</inkml:trace>
  <inkml:trace contextRef="#ctx0" brushRef="#br0" timeOffset="116755.2195">7991 5413 670,'0'0'48,"0"0"-8,0 0 98,0 0-75,0 0 29,0 0 12,41 27 38,-31-5-28,5 10-23,3 7 13,1 6-41,0 6-15,-3-1-16,-2 1-21,-1-6 2,-3-4-7,-2-7-4,-2-7-1,-2-5-1,-2-9 1,-1-6-1,0-3 1,-1-4 0,1 0 1,-1 0 4,0 0 0,0 0-4,0 0 2,0 0-4,0 0-1,-8 0-3,-10 0 0,-6 0-2,-11 7 1,-6 4-6,-1 4 6,-2 2 1,7-1-3,8-1 6,11-4-1,11-3 1,7-2 1,0 1 0,25-3 11,12 3 9,10-3 2,4 0 0,-6 0-7,-4 2-3,-10 2-3,-3 1-6,-8 2-3,-9 2-3,-5 3-3,-6 2-2,0 1 3,-8 0-12,-10-2 7,0-3 1,-5-3 8,3-2 1,2-4 1,8-2-1,4-1 2,6-2 4,0 0 12,0 0 4,0 0-8,0 0-1,0 0-5,0 0-8,0 0-2,0 0-1,0 1 2,0-1 1,0 0 0,0 0-1,0 0-2,0 0 3,0 0-2,0 0-7,0 0-10,0 0-5,0 0-22,0 0-94,0-3-193,-5-1-212</inkml:trace>
  <inkml:trace contextRef="#ctx0" brushRef="#br0" timeOffset="117079.1433">8089 6030 225,'0'0'382,"0"0"-374,0 0 77,0 0 43,0 0-95,0 0-30,63-40-3,-59 38 2,-1 2 0,-2 0 0,-1 0 8,0 0 8,0 0-18,-1 0-20,-5 0-58,2 0-175</inkml:trace>
  <inkml:trace contextRef="#ctx0" brushRef="#br0" timeOffset="117294.8629">8089 6030 494</inkml:trace>
  <inkml:trace contextRef="#ctx0" brushRef="#br0" timeOffset="117602.4623">8089 6030 494,'11'-44'2,"0"42"-2,-4-1 83,-2 1-21,-3 0 24,0 2 68,-2-2-4,0 1 5,0 0 14,0 1-38,0-2-19,0 2-27,0 0-21,1 0-23,3 2-11,4 18-4,4 14 19,2 14 29,-1 7-32,-1 2-11,-3 1-20,0-5-11,-3-2 0,-1-7 0,0-7 0,-5-5 0,2-10 0,-2-8 0,0-7 0,0-5 0,0-2 0,0 0 0,-6-5 0,-3-7 0,-3-2-68,0-1-28,1-1 2,0 1-70,1 2-108,2 1-134,1 5-541</inkml:trace>
  <inkml:trace contextRef="#ctx0" brushRef="#br0" timeOffset="117865.2574">7842 6420 990,'0'0'124,"0"0"25,0 0 28,91 18-45,-31-11-39,4 0-27,1-1-28,2-3-11,-2-3-8,0 0-15,-4 0-4,-9 0-7,-13-6-31,-12 3-35,-16-4-119,-11 3-183</inkml:trace>
  <inkml:trace contextRef="#ctx0" brushRef="#br0" timeOffset="118345.0763">8168 6601 397,'0'0'68,"0"0"92,0 0-9,0 0-9,0 0 4,0 0-23,-9 7 41,9-7-54,5 1-14,12 0-5,9 1-36,6-2-13,2 0-19,2 0-18,-4 0-5,-9 0-9,-8 0-41,-10 0-64,-5 0-85,-11 3-222,-8 5-123</inkml:trace>
  <inkml:trace contextRef="#ctx0" brushRef="#br0" timeOffset="118630.6167">8246 6661 1081,'0'0'108,"0"0"-35,0 0 97,0 0-81,0 0-16,0 0-9,-3 0-8,3 4-14,0 11-3,3 8 4,7 9 7,4 9 1,0 5-12,0 5-5,1 2-11,-6 0-11,-1-5-12,-2-8 0,-3-8 0,-1-9 0,-2-8 0,0-6 0,0-6 0,0-3 0,0 0-33,-7 0-29,-1-1-28,2-9-28,5-1-248,1-7-694</inkml:trace>
  <inkml:trace contextRef="#ctx0" brushRef="#br0" timeOffset="119345.5658">8059 5929 706,'0'0'185,"0"0"-72,0 0 83,0 0-16,0 0-73,0 0-33,-11-6-40,17 39-20,7 13 45,4 11-19,-1 1-4,-1 0-7,-5-3-12,-3-7-9,0-5-4,-4-6-2,1-8-1,-1-9-1,1-9-1,-2-6 0,-1-5 1,-1-3-6,0-19 4,0-7 0,0-7-7,-1-8 7,-11-6-3,-2-6 1,-1-1 1,1 8 3,3 14 0,6 14-1,3 12 1,2 8-6,0 1-50,16 16-150,4 10-117,1 5-346</inkml:trace>
  <inkml:trace contextRef="#ctx0" brushRef="#br0" timeOffset="120384.6949">8350 7178 281,'0'0'369,"0"0"-304,0 0 133,0 0-51,0 0-53,0 0-6,-7-14-2,7 14-32,-4 0-18,-3 0-15,-5 0-8,-10 0 6,-8 7-1,-2 2-7,-2-1-2,7-1-5,2 1-2,9-2 8,5-2 7,6-2-1,5 1 8,0-3 2,0 2 2,11 4-1,15-1 1,12 4 8,9 0-12,1 0-5,-4 1 6,-8 0-9,-13 4-9,-9 3-3,-10 3-4,-4 4-3,-11 2 3,-18 1 0,-8 0-4,-9-2-6,0-2 3,6-3 1,13-7 6,13-6 0,9-3 1,5-4 1,0 3 12,8 1 6,11 6-2,9 1 10,4 6 0,0 5-8,-2 6-2,-5 4-7,-6 4-10,-7 2 8,-7 2-1,-5 2-7,0-2 8,0-4-5,0-5 2,-3-4 1,2-6-5,1-6-2,0-5-2,0-3-39,0-2-64,-3-5-87,0 0-421</inkml:trace>
  <inkml:trace contextRef="#ctx0" brushRef="#br0" timeOffset="121726.6233">6070 5394 712,'0'0'43,"0"0"76,0 0 45,0 0-42,0 0 1,0 0-23,-1-1-34,0 1-18,0-1-3,0 0-2,0 0-10,1-2-4,0 1-7,0 1-4,0-1-2,0 2 2,0-2-4,0 2 2,0 0-2,0-2-2,0 2 1,0-2 0,0 2-1,0 0-1,0 0-1,0 0 0,0 0-4,0 0-6,0 4 0,1 21-10,5 19 10,2 18 8,-4 12 12,-2 8 2,0 3-5,-2 0 0,2 1-4,1 0-5,-3-2-3,0-2-4,0-3 0,0-8-1,0-6 0,0-8 0,0-9 0,0-8 1,0-8 0,1-8-2,0-5 1,-1-4-2,0-1-1,0-1-5,0-1 0,0-1 0,0-1-3,0-3 3,0 1 1,0 0 3,-1-1-3,-3-1-3,0 1 1,1-3-5,-3 1-6,-2-2 4,-7 1 0,-8-2-1,-7-2-1,-4 2-17,-5 2 2,1-1-12,4-1 3,2 0 29,5 0 7,4-2 6,0 4 3,7-1-2,7-1 3,5 0 11,4-2 16,5 2 9,29 0 7,25-2-5,28 0 11,21-2-14,6-4-2,-3 2-7,-12 4-18,-15 0-11,-14 0-2,-17 5-9,-17 3-30,-15 1-33,-12-1-38,-9-1-170,-10-2-273</inkml:trace>
  <inkml:trace contextRef="#ctx0" brushRef="#br0" timeOffset="123002.3853">6108 7033 617,'0'0'177,"0"0"91,0 0-29,0 0-91,0 0-44,0 0-37,32 0-19,-2 0-8,8 0-7,3 0-19,-6 0 11,-6 0-25,-10 0 3,-11 0-6,-7 0-6,-1 0-33,0-2-43,-12 1-16,-4 0 2,-4 1 9,2 0 13,2 0 48,7 0 29,4 0 19,1 0 67,3 0 3,0 0-2,1-1-8,0 1-18,0 0-20,0 0-18,0 0-8,0 17-8,0 9 8,0 10 8,0 10 3,3 8 2,4 6-12,-1 6-3,-6 0-10,0 2 0,-1-6-2,-10-4-2,3-8-2,0-9 1,8-9 1,0-5 1,0-7-4,7-3 1,0-4-3,1-5 2,-3-3 4,-3-3 2,-1-2 1,-1 0 0,0 0-1,0 0-2,0 0 0,2 0-1,2 0-7,3 0 3,4 0 4,3 2 1,6-2 0,1 1 1,2-1 0,-1 0 0,3 1-1,3 1 1,6-2 1,10 0-1,7 0 1,13 0-2,7 0 1,2-6 1,2 1 0,-2 1 2,3 1 1,0 1 0,-1 0-5,3 1-1,1 0-2,1-1 3,0-1-1,-5-1 1,-5-1 0,-8-1 1,-5 2 2,-9-2-2,-5 2-1,-7 2 2,-4 0-1,0 2-1,2 0-1,0 0 1,2 0 0,-1 0-1,1-2-4,-2-1 3,-1 1 0,-2 2 2,-1 0 0,-1 0 0,2 0 0,-3 2-2,-1 3 2,1 1 0,2-2 0,3 1 0,4-2 1,2 0-1,4 0 1,0-1 2,5 1-3,0 1 4,4-2-2,3 1 0,2-2 1,9-1 4,7 0 2,4 0-4,6 0 10,0 0-8,1 2 7,1 2 4,-2 0-11,0 1-3,-4-1-3,-6 2 11,0-1-8,-2 1 1,-1 0-1,-6-1-4,-3-2-3,-11 0 3,-9-3 2,-10 0-1,-10 0-1,-9 0-8,-4-8-20,-2-3-40,-5-3-20,-1-1-73,0 2-208,0-3-275</inkml:trace>
  <inkml:trace contextRef="#ctx0" brushRef="#br0" timeOffset="123992.1251">9632 5358 1055,'0'0'68,"0"0"-3,0 0 101,75 0-69,-22 0 8,12 0-22,1-3-29,-4-1-17,-10 0-9,-14-1-18,-8 3-9,-7-1 1,-5 2-2,-6-1-3,-5 2 3,-5 0-8,-1 0-13,-1 0 1,0 0 4,0 0-14,0 0 11,0-4 13,0-2 0,0-1 6,0-1 0,1 0 0,5 0 2,1 2-2,-4 1 1,-2 1 1,-1 2 8,0 1 8,0-1-12,0 0 0,-7 2-3,-4 0-3,-2 0-3,1 13-1,1 6 4,5 3 1,6 0-1,1-2 0,19-5 6,6-2 8,7-6-6,-2-6 5,-2-1-5,-4-4 5,-6-13 0,-6-4 0,-8-2-1,-5-2-5,-1 0-1,-18 5-2,-5 8-4,-8 9-1,-1 3-3,-1 18-1,2 13 1,4 9-27,1 7-47,-3 5-137,6 1-169</inkml:trace>
  <inkml:trace contextRef="#ctx0" brushRef="#br0" timeOffset="124809.3703">10278 7846 440,'0'0'565,"0"0"-555,0 0 82,0 0 25,-62-13-72,37 20-3,1 7-14,3-3-8,8 2-4,6-5 0,6-4-4,1-2 5,4-2 19,17 0 33,9-6-23,4-7-18,-2-6 4,-7 0 9,-9-3-10,-8 2 2,-8 0-1,0 1-20,-21 0-3,-7 5-2,-2 6-4,1 7-3,3 1 0,6 6-1,4 8 1,3 2-4,3 2 2,4-2 1,3 0-7,1-4-14,2-3-51,0-3-94,4-6-143,10 0-163</inkml:trace>
  <inkml:trace contextRef="#ctx0" brushRef="#br0" timeOffset="127374.1428">6910 6338 948,'0'0'70,"0"0"11,-1-82 66,1 52-19,0 1-38,12 5-16,7 4-17,14 7-22,17 11-7,21 5-10,13 30 9,9 13-2,-4 12-8,-9 6 0,-16 5-3,-17 3-4,-22 3-8,-18-3-2,-7 1 0,-25-5 0,-16-5-7,-13-9 4,-3-11-16,-2-8-8,4-12 1,11-8 3,11-12 15,8-3 8,8-1 0,4-14 8,2-1 3,4-2-1,2-2 2,5 0 0,0 0-8,0-1-2,2 0-2,3 0 0,2 1 1,-2 5-1,-1 2 2,-2 7 2,-2 3 0,0 3 3,0 0-7,0 9-4,0 10 0,-9 8 4,-3 4 0,-1 1 4,-1 1-2,1-1 7,0-3-1,0-3-2,2-4 3,2-5-3,2-6 6,6-3-2,1 0 7,0-2 7,13 3 8,9 1 5,4 0-7,1 0-11,0-1-10,3-2-9,-3-1-12,1-3-49,-1 0-41,-2-3-123,0 0-448</inkml:trace>
  <inkml:trace contextRef="#ctx0" brushRef="#br0" timeOffset="127863.7895">6894 6521 1387,'0'0'53,"0"0"-44,0 0 83,11 60 10,-7-34-45,-3 0-37,-1 0-13,0-2-7,-1-6-3,-5-4-58,1-4-115,-1-10-156,3 0-343</inkml:trace>
  <inkml:trace contextRef="#ctx0" brushRef="#br0" timeOffset="128022.2506">6919 6429 1379,'0'0'56,"0"0"-29,0 0 120,0 0-94,0 0-53,0 0-14,18-21-95,-9 36-113,0 3-202</inkml:trace>
  <inkml:trace contextRef="#ctx0" brushRef="#br0" timeOffset="128205.4257">7002 6648 1243,'0'0'146,"0"0"-121,0 0 175,12 67-92,-12-40-53,0-2-10,0 0-31,-6-4-14,1-2-4,3-4-40,2-5-98,0-6-260</inkml:trace>
  <inkml:trace contextRef="#ctx0" brushRef="#br0" timeOffset="131063.06">7067 4668 658,'0'0'750,"0"0"-696,0 0-10,0 0 72,0 0-61,0 0-34,33 75 32,-20-33-35,-4-3-5,-3-6-8,-4 0-5,1-8-16,1-4-78,5-8-158,7-11-272</inkml:trace>
  <inkml:trace contextRef="#ctx0" brushRef="#br0" timeOffset="131440.1578">7356 4795 519,'0'0'592,"0"0"-561,0 0 58,0 0 79,5-56-80,1 45-26,6 3-19,2 4-19,5 2-3,2 2-4,0 4-8,-5 13-2,-6 7-7,-9 4-4,-1 1 1,-14 2-10,-9-3 1,-2-4 1,1-2 1,8-6 6,6-5 4,8-7 0,2-3 0,0-1 26,20 0 26,17-7-23,15-9-29,17-3-26,5-2-234,-1 1-475</inkml:trace>
  <inkml:trace contextRef="#ctx0" brushRef="#br0" timeOffset="132062.2816">8605 4792 675,'0'0'193,"0"0"-137,2-64 135,7 44-29,5 2-33,0 4-57,-1 4-15,1 5-8,-3 3-13,3 2-13,2 10-13,-1 10-7,-5 8 4,-10 1-7,0 4 5,-20-1-5,-5-3-11,-1-3 0,2-6-1,8-7 8,6-4 4,8-6 0,2-3 3,0 0 44,13-2 24,17-9-29,14-5-28,16-4-14,11 1 0,4 2-41,-4 1-182,-12 1-575</inkml:trace>
  <inkml:trace contextRef="#ctx0" brushRef="#br0" timeOffset="133014.9701">8687 6197 673,'0'0'582,"0"0"-546,0 0 79,0 0 37,0 0-38,36 76-16,-22-35-54,-2 0 9,-4 2-26,-4-3-6,-4-2-20,0-4-1,0-7-26,-4-6-46,2-7-42,2-9-183,9-5-226</inkml:trace>
  <inkml:trace contextRef="#ctx0" brushRef="#br0" timeOffset="133351.4774">8910 6365 822,'0'0'280,"0"0"-273,0 0 109,0 0 27,-3-61-50,16 55-13,7 2-37,5 3-13,5 1-7,1 3 3,-6 15-2,-7 4-13,-7 7-8,-10 2-2,-1 0 2,-14 1-3,-11-2-3,-3-5-5,2-3 2,6-6 6,10-7 1,8-6-1,2-3 3,0 0 42,17 0 5,6-5-26,14-2-24,4 2 0,-1-2-61,-1 0-193,-3 0-341</inkml:trace>
  <inkml:trace contextRef="#ctx0" brushRef="#br0" timeOffset="133973.9008">8981 7073 993,'0'0'41,"0"0"73,0 0 64,0 0-106,-74-35-35,45 55-8,0 13 4,3 12-4,9 8-5,5 2 2,10-2-12,2-8 0,15-8 3,11-9-1,5-8 4,-1-7-4,-2-7-2,-6-4 2,-10-2 4,-8-1 3,-4-13-7,-5-5-12,-15-3-4,-8 1 0,-3 4-6,-1 5-6,1 8-11,1 4-9,1 0-27,0 13-38,-4 2-78,-2 0-143,1-4-366</inkml:trace>
  <inkml:trace contextRef="#ctx0" brushRef="#br0" timeOffset="135034.6063">5029 6854 813,'0'0'141,"0"0"-131,0 0 141,0-55-36,0 46-19,4 1-7,3 3-23,3 1-21,4 4-15,0 0-14,2 3-4,-3 9-8,-6 6 0,-7 2-1,0 3-6,-11 1-3,-12-2-28,0 0-21,-1-6-1,5-4 12,13-6 29,5-4 15,1-2 22,9 0 63,16-1-17,5-3-7,4 4 15,-3 0-14,-5 9-27,-8 9-12,-9 5-9,-9 4-13,0 2 0,-15-2 4,-12-2 0,-4-5-5,2-7 0,2-5-11,2-7-3,4-1-5,5-10-6,7-8-13,8-4-47,1-1-44,8 0-83,12-1-111,7 2-295</inkml:trace>
  <inkml:trace contextRef="#ctx0" brushRef="#br0" timeOffset="135361.1337">5394 6814 1200,'0'0'51,"0"0"89,0 0 4,0 0-127,0 0-14,-19 56 7,11-6 8,5 4-9,3-2 2,10-7-4,10-7-2,6-8-4,2-8 1,0-10 1,-1-7 4,-4-5 7,-5-2 2,-6-13 7,-7-4 2,-5-4-10,-8 0-1,-17 3-12,-7 6-2,-6 10-4,0 4-10,0 13-7,7 11 1,6 1-27,8-1-35,7 1-45,7-6-105,3-6-226</inkml:trace>
  <inkml:trace contextRef="#ctx0" brushRef="#br0" timeOffset="163386.5999">2286 8113 1283,'0'0'85,"0"0"-54,0 0-17,0 0 74,0 0-86,-78-25-2,49 66-3,8 12 2,7 5-3,14-6 4,0-6 0,14-8 6,4-7 8,2-9 10,-3-4 8,-6-3-12,-4-5-10,-5-3-7,-2-1-3,0-1-6,-14-3-30,-4-2 3,-1 0-29,6-12 15,13-9 7,3-8 21,26-3 15,17-8 4,7 0 4,2 1 14,-6 1 18,-8 3 1,-11 5-3,-10 6-11,-11 7 16,-5 7 9,-4 5-11,0 5 1,0 0-9,0 4-29,0 21-5,0 15 5,1 13 4,3 4-2,-2-1-2,-2-3-5,0-7-39,0-9-127,2-12-138,1-15-240</inkml:trace>
  <inkml:trace contextRef="#ctx0" brushRef="#br0" timeOffset="163547.3152">2454 8326 1177,'0'0'20,"0"0"-14,88-38 74,-49 26-80,0 3-16,-5 4-91,-7 5-90,-7 0-162</inkml:trace>
  <inkml:trace contextRef="#ctx0" brushRef="#br0" timeOffset="163956.0712">2709 8358 817,'0'0'203,"0"0"-103,0 0 103,71-24-102,-54 13-57,-3 1-26,-7-2-8,-5 2-3,-2-2-4,-2 4-3,-12 4-32,-2 4 5,2 11-14,1 14 7,8 8 22,5 4-11,0-3-11,12-5 1,10-11-8,6-6 7,1-12 17,-1 0 4,-3-17 13,-2-7 2,-7-4 12,-5-3 9,-6-1 41,-5 5-17,0 6 18,0 9-3,0 8-5,0 4-18,0 13-39,0 17-6,8 14 6,2 7 5,1 7-1,-4-1-4,-5-1 0,-2-9 0,0-8 0,0-11-13,0-12-62,0-11-63,0-5-21,0-8-38,-5-14-237</inkml:trace>
  <inkml:trace contextRef="#ctx0" brushRef="#br0" timeOffset="164147.4839">2956 8336 862,'0'0'127,"60"-36"-58,-33 30 117,-2 6-67,-7 2-82,-6 16-17,-5 6-11,-7 2-7,0 2 2,-12-2-4,-8-3 0,0-4-30,-1-6-73,5-7-42,4-6-54,12 0-203</inkml:trace>
  <inkml:trace contextRef="#ctx0" brushRef="#br0" timeOffset="164447.0439">3450 8313 1328,'0'0'36,"0"0"-6,0 0 56,0 0-64,0 0-21,57 67 0,-59-27-1,-18 2-10,-3-1-10,1-6 2,3-10 3,12-5 15,7-9 0,0-6 3,12-5 23,12 0 21,4-1 3,6-11-13,3-3-35,-3 0-2,-1-2-91,-5 1-211,-8 0-422</inkml:trace>
  <inkml:trace contextRef="#ctx0" brushRef="#br0" timeOffset="164598.3723">3790 8298 1524,'0'0'52,"0"0"47,0 0-5,0 0-93,0 0-1,0 0-19,11 45-130,-11-12-248,0 3-339</inkml:trace>
  <inkml:trace contextRef="#ctx0" brushRef="#br0" timeOffset="164737.3405">3878 8600 1304,'0'0'183,"0"0"-123,0 0 97,0 0-101,0 0-53,0 0-3,14-2-45,-11 6-132,3-3-192,1-1-420</inkml:trace>
  <inkml:trace contextRef="#ctx0" brushRef="#br0" timeOffset="164904.3074">4000 8487 1119,'0'0'278,"0"0"-262,76-33 127,-42 26-63,3 3-65,-9 4-15,-9 0-92,-13 2-214,-6 5-475</inkml:trace>
  <inkml:trace contextRef="#ctx0" brushRef="#br0" timeOffset="165150.6713">2322 9086 1517,'0'0'108,"80"-6"-102,1-8 52,29-6 15,24-4-68,28-4-5,17-1-38,6 1-229,-6 0-483</inkml:trace>
  <inkml:trace contextRef="#ctx0" brushRef="#br0" timeOffset="165841.3863">5014 8345 980,'0'0'626,"0"0"-609,0 0-3,0 0 16,0 0-28,36 73 14,-15-22 16,-1-4-22,-2-3-4,0-9-6,1-7 3,-1-10 0,3-9-3,-3-9-2,2-5 2,1-20 6,-1-16-2,-6-9 0,-7-9-4,2-2-26,0 5-40,5 13-53,6 15-112,0 18-69,-1 10-228</inkml:trace>
  <inkml:trace contextRef="#ctx0" brushRef="#br0" timeOffset="165987.6378">5399 8504 1133,'0'0'218,"0"0"-101,21 77 71,-21-48-100,0 6-45,0 5-25,-10 1-18,1 3-2,-2-6-67,1-5-200,-2-8-354</inkml:trace>
  <inkml:trace contextRef="#ctx0" brushRef="#br0" timeOffset="166402.5436">5328 8669 1313,'0'0'76,"74"-46"-74,-35 30 89,-2 3-37,-3 0-37,-9-1-12,-2-2-1,-7-5 1,-3-5-4,-3-3 2,-6-1-2,1 8 1,-3 7-2,-2 8 3,0 7-3,4 18-19,-1 17 7,4 12 12,-5 6 3,-2 0-3,0 0 0,0-5-45,-2-11-25,2-12-2,0-14 13,0-11 35,5-3 24,6-21 15,0-8 32,3-2 42,3 1-11,-2 6-5,-2 11 2,1 7-9,0 9-33,2 0-23,0 16-8,0 9-1,-6 8-1,-9 4-4,-1 2-42,-15 1-106,-9-7-123,-3-9-264</inkml:trace>
  <inkml:trace contextRef="#ctx0" brushRef="#br0" timeOffset="166795.0106">6109 8478 1417,'0'0'113,"0"0"-107,0 0 79,0 0-48,0 0-36,0 0-2,0 52-143,0-24-226,0-1-626</inkml:trace>
  <inkml:trace contextRef="#ctx0" brushRef="#br0" timeOffset="166929.0015">6107 8843 1501,'0'0'102,"0"0"-34,0 0 28,0 0-86,0 0-10,0 0-60,49-15-192,-49 18-226</inkml:trace>
  <inkml:trace contextRef="#ctx0" brushRef="#br0" timeOffset="167123.753">6273 8660 984,'0'0'411,"0"0"-387,0 0 122,0 0-16,0 0-72,80 0-48,-49 1-10,-7 5-49,-10 2-169,-7-1-226,-7 1-560</inkml:trace>
  <inkml:trace contextRef="#ctx0" brushRef="#br0" timeOffset="167415.2842">5064 9069 432,'0'0'376,"-73"29"-294,52-20 117,11 0 8,10-1-68,2-1-24,27 0-9,24 0-12,26-5-40,19-2-8,16-4-32,4-8-14,-4-2-63,-5-2-251,-6-3-723</inkml:trace>
  <inkml:trace contextRef="#ctx0" brushRef="#br0" timeOffset="175783.7879">6812 9428 833,'0'0'87,"0"0"-65,0 0 107,0 0-23,0 0-39,0 0-5,0 0-8,0 0 0,35-3 2,-25 3-10,2 0-12,4 0 6,2 0-14,6 0 4,2 0-24,-1 0 1,-2 0-7,-5 0-2,-5 0-52,-4-2-112,-3-2-174,0-2-394</inkml:trace>
  <inkml:trace contextRef="#ctx0" brushRef="#br0" timeOffset="176360.2153">7233 9312 333,'0'0'463,"0"0"-426,0 0 135,0 0-48,0 0-22,0 0-7,-7-60-16,18 50-32,3 1 13,2 0-5,3 3-15,-4 2-13,-1 3-11,-2 1-16,-4 3-3,-2 12 1,-6 4-13,0 5-16,-8 2-15,-10 1-7,-3-2 2,-1-2-5,1-4-6,3-6 28,7-4 9,5-5 25,6-1 3,0-3 41,0 0 32,8 0 5,12 0-20,5-3-15,5 3-2,-2 0-9,-4 0-13,-6 6-16,-4 7-6,-7 3 0,-7 5-1,0 0 1,-10 1 0,-12 0 0,-5-6-3,-3-1-7,3-6-6,1-4-8,5-4-2,7-1 7,2 0-2,7-9-13,3-2-56,2 0-111,9-2-96,10-2-215</inkml:trace>
  <inkml:trace contextRef="#ctx0" brushRef="#br0" timeOffset="176758.6754">7654 9200 687,'0'0'555,"0"0"-536,0 0 73,0 0-12,0 0-68,0 0-6,19 53 20,-19-12 2,-1 1-3,-6 2-4,1-1-13,2-1 12,4-4-13,0-2-4,3-7 4,7-6 5,3-6-2,3-4-7,0-6 2,2-4 1,0-3 11,-1-3 0,-3-12 0,-6-4 0,-3-5-3,-5-3-4,0 3-3,-5 2-1,-8 5-4,-6 7-2,-2 5-4,-3 5 0,-6 2-3,-2 13 3,4 2-15,4 0-39,12-3-45,10-3-114,2-5-249</inkml:trace>
  <inkml:trace contextRef="#ctx0" brushRef="#br0" timeOffset="178048.5073">8020 9561 340,'0'0'185,"0"0"-178,0 0 37,0 0 17,0 0-2,0 0-9,0-4-5,0 4 17,0 0-3,0 0 0,1-1 7,0-2-14,2 2-6,-1 1 12,7-2 7,4 0-3,5-1-3,2-1-17,1 0 2,-1 2-11,2 1-10,1-1 1,2-1-15,2-1-3,1 2-5,-2-2-1,-5 1 0,-3 1-17,-6-2-69,-3-1-72,-7-1-105,-2 1-301</inkml:trace>
  <inkml:trace contextRef="#ctx0" brushRef="#br0" timeOffset="180840.0439">8172 9396 1157,'0'0'150,"0"0"-70,0 0 73,0 0-83,0 0-24,0 0 0,43 94-4,-38-49-15,-4 1-15,-1-4-4,0-6 1,0-5-7,0-6-2,0-3-6,7-7-43,5-5-108,2-8-181,0-2-428</inkml:trace>
  <inkml:trace contextRef="#ctx0" brushRef="#br0" timeOffset="192816.3802">10837 5313 1064,'0'0'96,"0"0"-83,0 0-13,77-23 40,-36 17 0,6 2 9,3 0-11,-5 3-15,-6-1-13,-6 2-10,-9 0-9,-9 0-92,-8 0-17,-7 0-101,0 0-118,-18 0-222</inkml:trace>
  <inkml:trace contextRef="#ctx0" brushRef="#br0" timeOffset="192980.3872">11066 5242 891,'0'0'165,"0"0"-88,0 0 96,-4-55-57,4 54-30,0 1-34,0 7-51,0 25-1,5 16 0,-4 13 12,-1 7-7,0 1-5,-13 8-13,0 3-104,4-2-173,5-5-381</inkml:trace>
  <inkml:trace contextRef="#ctx0" brushRef="#br0" timeOffset="193579.2959">10882 8107 362,'0'0'678,"0"0"-654,0 0 81,0 0 65,0 0-57,0 0-19,-6 0-17,22 0-23,12 0-22,12 0-15,14 0-12,8 0-5,7-9-38,-6-4-272,-11-1-785</inkml:trace>
  <inkml:trace contextRef="#ctx0" brushRef="#br0" timeOffset="208706.8181">8840 6527 628,'0'0'137,"0"0"-125,0 0 42,0 0 32,0 0-8,0 0-40,0 0-25,0 0-8,0 3-3,0-3 4,0 0-6,0 0 5,0 0-4,0 0 0,0 0 1,0 0-1,0 0-1,0 0 1,0 0-2,0 0 1,0 0 0,0 0-8,0 0-11,0 0-11,0 0-11,0 2-24,0-1-74,0 0-81</inkml:trace>
  <inkml:trace contextRef="#ctx0" brushRef="#br0" timeOffset="218289.0237">8264 10320 1133,'0'0'144,"0"0"-65,0 0 81,0 0-70,0 0-52,0 0-28,0 61 16,0-17-1,0-1-17,0-7-2,0-6-6,6-9 0,6-6-1,4-11-27,2-4-36,5-12-41,2-15-37,-5-8-99,-2-8-180</inkml:trace>
  <inkml:trace contextRef="#ctx0" brushRef="#br0" timeOffset="218544.8795">8352 10126 1245,'0'0'65,"0"0"-40,0 0 84,0 0-56,0 0-37,0 0-16,-17-24 0,9 24 1,2 0 1,4 0 9,2 0 45,0-2 3,0 0-15,0 0-21,0 1-21,0 1-2,4 0-32,9 1-71,5 12-69,3 9-135,2 3-241</inkml:trace>
  <inkml:trace contextRef="#ctx0" brushRef="#br0" timeOffset="218771.0855">8505 10450 1147,'0'0'93,"0"0"-16,0 0 84,0 0-34,29 75-40,-23-47-30,0 4-16,1 2-11,-3-1-15,1-1-6,-3-3-9,0-5-1,-2-5-25,0-5-38,0-6-61,1-8-114,3 0-141,3-12-301</inkml:trace>
  <inkml:trace contextRef="#ctx0" brushRef="#br0" timeOffset="219042.9281">8941 10472 1347,'0'0'19,"0"0"36,0 0 70,0 0-53,0 0-27,74-11-16,-54 8-5,-4-1-8,-2 0-11,1 0-5,-3-2-17,-3 0-94,-2 0-198,-7 3-442</inkml:trace>
  <inkml:trace contextRef="#ctx0" brushRef="#br0" timeOffset="219205.5805">8924 10569 1322,'0'0'113,"0"0"-90,0 0 127,0 0-74,0 0-66,0 0-10,58 6-74,-34-12-162,1-8-411</inkml:trace>
  <inkml:trace contextRef="#ctx0" brushRef="#br0" timeOffset="219646.7954">9526 10211 1234,'0'0'103,"0"0"14,0 0 20,0 0-61,0 0-44,0 0 9,2 89 9,3-45-11,0-1-16,-2-5-8,3-4-15,1-6-1,2-7-32,4-4-60,-1-8-166,2-5-226</inkml:trace>
  <inkml:trace contextRef="#ctx0" brushRef="#br0" timeOffset="219872.511">9768 10383 1354,'0'0'62,"0"0"-46,0 0 92,0 0-30,0 0-58,0 0-12,6-6-5,-6 6-3,0 0-11,-1 0-61,1 0-92,0 0-140,0 0-280</inkml:trace>
  <inkml:trace contextRef="#ctx0" brushRef="#br0" timeOffset="220395.6311">10005 10309 899,'0'0'76,"0"0"-13,0 0 86,0 0-48,0 0-27,0 0-11,8-56-4,0 45-4,3 1-10,0-1 5,3 4-3,0 2-17,-1 3-10,-1 2-9,-1 0-11,-3 12-2,-4 4-5,-4 4 1,0 3-12,-16 2-14,-3-1-17,-1-3 0,4-5-3,4-6 14,8-7 29,4-3 9,0 0 13,2 0 43,11 0-6,4 0-15,5 0 5,-1 2-14,0 10-9,-3 3-4,-4 4-10,-5 4-3,-5-1 1,-4 2-1,0-3 0,-13-1-1,-8-3-16,-5-4-20,-3-4-22,2-6-23,4-3-11,3 0-51,7-7-36,7-6-133,6-1-308</inkml:trace>
  <inkml:trace contextRef="#ctx0" brushRef="#br0" timeOffset="220861.6615">10339 10374 594,'0'0'467,"0"0"-466,5-55 90,-1 39 70,3 2-72,2 3-30,1 3-3,3 4-2,-1 4-25,2 0-7,-1 7-14,-2 11-5,-4 5-3,-5 7-1,-2 1 0,-9 0-24,-13 0-25,-2-5-8,1-8 12,7-7 11,7-7 18,8-4 17,1 0 17,2-5 53,15-7-6,5 1-12,3 3 1,2 5-3,0 3-10,-4 1-20,-3 14-8,-6 6-6,-10 3-4,-4 3 0,0 2-1,-14-3-1,-8-2-12,-5-4-19,-1-7-23,-1-5-33,4-8-49,7 0-112,10-12-82,8-6-241</inkml:trace>
  <inkml:trace contextRef="#ctx0" brushRef="#br0" timeOffset="221295.7115">10895 10361 662,'0'0'893,"0"0"-886,0 0-2,0 0 50,-3 67 18,-7-27-42,1-2-25,1-4-4,-1-5-2,4-6-4,1-10-29,1-8-31,3-5-2,0-6 43,0-17 20,0-10 3,0-9 1,9-5 13,0-2 14,3 3 9,2 10 22,0 9-9,1 13-2,1 7-21,0 7-4,4 3-16,3 17-3,2 11 0,-4 4 2,-6 6-6,-6-1 2,-6-3-1,-3-5-1,0-5-9,-4-6-23,-3-5-26,0-4-56,-2-4-125,-1-8-220</inkml:trace>
  <inkml:trace contextRef="#ctx0" brushRef="#br0" timeOffset="221463.1323">10854 10494 1611,'0'0'28,"0"0"-13,87-18 41,-43 15-56,2 3-6,-1-1-228,-4-2-579</inkml:trace>
  <inkml:trace contextRef="#ctx0" brushRef="#br0" timeOffset="224123.9585">7736 7203 1034,'0'0'98,"0"0"-15,0 0 95,0 0-90,0 0-56,0 0 2,41 58 8,-28-25-11,-6 0-13,-3 2-4,-1-6-11,-3-4 2,0-5-3,0-8-2,2-6 1,0-6 1,4 0-2,2-13 9,6-14 3,0-8 4,-1-3 7,-2-1-5,-4 1 0,-4 5-7,0 6-9,-2 8-2,1 8-20,-2 10-62,5 1-113,0 20-209,-1 10-176</inkml:trace>
  <inkml:trace contextRef="#ctx0" brushRef="#br0" timeOffset="224504.7876">8021 7452 1032,'0'0'71,"0"0"-60,0 0 117,0 0-20,0 0-67,0 0-24,-65-54-10,57 64-3,3 9 0,4 2 2,1 5-1,0-2-1,10-5-1,5-4-3,1-5 5,1-7-4,-3-3 4,-3 0-5,-2-15 6,-3-2 4,-4-4 18,-2 0 15,0 2-1,-1 7-13,-2 5 5,1 4-13,2 3-7,0 0-14,0 13 0,0 7-5,5 5 4,7 1-1,5 0-49,4-2-111,6-6-254</inkml:trace>
  <inkml:trace contextRef="#ctx0" brushRef="#br0" timeOffset="225721.0911">6857 10917 1154,'0'0'66,"0"0"-6,0 0 95,0 0-83,0 0-50,0 0-10,28 43 7,-12-10-1,-2 0 0,-2 1-8,-2-3-9,1-4 4,-2-5-4,0-6 0,-1-3-1,-1-8 3,1-5-1,3 0 2,4-10 14,7-12 13,1-8-15,-1-8 8,-2-3-6,-3-1 1,-8 6-12,0 5-1,-4 9-2,-3 8-4,-2 6-7,0 8-51,0 4-81,0 19-181,-4 7-92</inkml:trace>
  <inkml:trace contextRef="#ctx0" brushRef="#br0" timeOffset="226195.0999">7282 11212 1053,'0'0'102,"0"0"-54,0 0 136,4-54-79,-14 52-53,-3 2-41,-2 7-11,0 12 1,1 8-4,3 4 2,4 2 0,5-3 0,2-4-7,0-6-21,10-8-6,3-7 10,4-5 4,2-1 4,4-14 9,-3-9 8,1-4 2,-8-2 5,-4-1 8,-5 4 7,-4 6 6,0 7-3,0 6-10,0 7-11,0 1-4,-2 9-14,0 12 8,-1 8 4,3 2 0,0-1 1,0-4 0,7-4 1,3-6-4,1-7-20,6-5-18,0-4-73,4 0-65,-1-13-153</inkml:trace>
  <inkml:trace contextRef="#ctx0" brushRef="#br0" timeOffset="226496.4627">7655 11193 1078,'0'0'121,"0"0"-65,0 0 133,0 0-82,0 0-47,0 0-25,47-1-6,-34 1-8,1 0-12,-1 0-9,1-1-8,-2-1-69,-4 0-106,-2 0-161,-6 2-351</inkml:trace>
  <inkml:trace contextRef="#ctx0" brushRef="#br0" timeOffset="226680.2733">7595 11326 213,'0'0'1083,"0"0"-1052,0 0 103,0 0 20,0 0-81,0 0-50,26 1-22,-2-1-1,3 0-108,1 0-201,-2-9-466</inkml:trace>
  <inkml:trace contextRef="#ctx0" brushRef="#br0" timeOffset="228308.1904">8289 11209 28,'0'0'34,"0"0"26,0 0-10,0 0 4,0 0 1,0 0 15,11-16 31,-11 14-6,0 0-13,1 0-29,-1 0 1,0 1-11,0 0 12,0-1 9,0 1-4,0-1 9,0 1-10,0-1-6,0 1 8,0-1-2,0 1-17,0-1-3,0 0-10,0 1-13,0 1-7,0-1-1,-1 0 2,-1 0 1,0 0 7,0 1 1,-1-2-6,1 2-3,0 0 0,-1 0-1,-1 0-3,-1 0-3,-2 0 0,-1 0-1,-2 0 0,1 2-2,-2 2 2,1 2 3,-3 0-5,0 1 3,0 2 1,0 1 0,0 2 1,0 5-1,3 6-4,0 2 7,4 5-4,1 1 3,5 1 4,0-1-4,0-2-5,0-1 3,7-2 0,4-2-2,2-7 2,0-3-1,0-2 8,3-7-4,0-2 4,2-3 4,-2 0-1,0-4-5,-4-7 1,-4 0 1,-5-5-5,-3 0 7,-3-2-12,-8 0 5,-5 3-1,0 2-3,0 4 0,-4 2-2,-3 4-3,-5 3 1,-6 0 1,-2 5 0,2 5 0,6 3-4,8-3-13,11 0-27,9-3-24,8-3-51,21-4-120,12 0-179</inkml:trace>
  <inkml:trace contextRef="#ctx0" brushRef="#br0" timeOffset="228548.6553">8643 11318 365,'0'0'892,"0"0"-882,0 0 18,0 0 85,-47 64-40,26-34-28,0 1-19,4-2-20,3-4-4,3-3-2,4-7-42,0-3-63,7-8-127,0-4-93,0-4-233</inkml:trace>
  <inkml:trace contextRef="#ctx0" brushRef="#br0" timeOffset="228786.761">8487 11315 830,'0'0'315,"0"0"-252,0 0 116,0 0-59,0 0-63,61 12-11,-38 14 0,1 4-6,-4 1-13,-2 1-5,-5-2-5,-6 0-6,1 1-8,-5-5-3,0-4-2,-2-2-23,2-4-40,1-5-95,4-3-62,7-5-85,1-3-258</inkml:trace>
  <inkml:trace contextRef="#ctx0" brushRef="#br0" timeOffset="229004.9902">8924 11435 1135,'0'0'97,"0"0"-91,0 0 74,0 0 15,0 62-31,0-34-20,4-1-5,3-5-18,2-4-14,1-5-5,-2-6-2,3-4-22,1-3-64,-3-3-91,0-14-101,-5-7-394</inkml:trace>
  <inkml:trace contextRef="#ctx0" brushRef="#br0" timeOffset="229180.2568">8965 11215 558,'0'0'724,"0"0"-672,0 0 87,0 0-3,0 0-93,0 0-43,0-21-7,0 36-36,0 5-100,6 2-209,3 1-593</inkml:trace>
  <inkml:trace contextRef="#ctx0" brushRef="#br0" timeOffset="229378.3819">9131 11544 1161,'0'0'299,"0"0"-297,0 0 113,27 78 13,-23-44-73,-1 0-17,-1-5-15,0-3-13,1-5-10,1-3-6,-2-7-49,1-6-96,2-5-202,4-5-365</inkml:trace>
  <inkml:trace contextRef="#ctx0" brushRef="#br0" timeOffset="229637.6722">9483 11431 862,'0'0'574,"0"0"-562,0 0 77,0 0 27,0 0-63,69-12-35,-49 12-15,-2 0 1,-2 0-4,-4 0-34,-3 0-66,-2 0-95,-5 0-195,0 0-403</inkml:trace>
  <inkml:trace contextRef="#ctx0" brushRef="#br0" timeOffset="229839.6253">9417 11539 474,'0'0'594,"0"0"-574,0 0 175,0 0-41,0 0-56,0 0-30,-9 34-8,35-34-18,3 0-31,-2 0-11,-4-5-19,-5-3-108,-6-2-153,-1-5-345</inkml:trace>
  <inkml:trace contextRef="#ctx0" brushRef="#br0" timeOffset="232125.2565">9495 11601 224,'0'0'148,"0"0"-101,0 0 58,0 0-8,0 0-36,0 0-2,-7 5-3,7-5 16,0 0-12,0 0-2,0 0 3,0 0-5,0 0 2,0 0 19,0 0 4,0 0-17,7 0-4,6 0-2,6 0 8,2 0-11,-2-4-17,0 2-9,-5 0-6,-1 1-12,-4 0-8,0 1-1,-4-1 1,-2 1-3,-3-1-2,0 1-10,0 0-21,0 0-28,0-1-16,0 0-14,0-1-80,0 0-111,0-1-236</inkml:trace>
  <inkml:trace contextRef="#ctx0" brushRef="#br0" timeOffset="253344.6913">8685 9325 387,'0'0'561,"0"0"-505,0 0 75,0 0 17,0 0-55,0 0-32,9-24-17,-9 24-18,0 0-6,0 0-5,0 0-7,0 0 1,0 0-2,0 0 2,0 0 3,0 0 0,0 0-3,0 0-5,0 0-1,0 0-1,0 0 1,0 0 2,0 0 4,0 0 1,0 0-3,0 0 0,0 0 0,0 0 0,0 0 2,0 0 1,0 0-1,2 11-4,2 10-5,-2 11 7,2 12 13,-3 4-3,-1 0 0,0-3-9,0-7-7,0-9-1,-2-5-1,0-8-23,2-5-53,0-6-104,0-5-122,2-4-172</inkml:trace>
  <inkml:trace contextRef="#ctx0" brushRef="#br0" timeOffset="253663.9201">8883 9384 1048,'0'0'23,"0"0"99,0 0 51,68-33-91,-47 33-29,-1 5-24,-4 12-14,-4 9-10,-10 3-4,-2 8-1,-10 1 0,-13-2-24,-4-3-4,2-7 3,4-6 11,10-7 11,9-7 2,2-4 1,10-2 13,12 0 23,8 0 2,1-4-10,1-3-12,-2-3-16,-1-2-28,1-1-95,-5-1-153,-4 3-297</inkml:trace>
  <inkml:trace contextRef="#ctx0" brushRef="#br0" timeOffset="253846.6553">9226 9435 1238,'0'0'188,"0"0"-99,0 0 89,0 0-108,0 0-53,0 0-16,29 45 11,-24-9-3,-3-4-6,1-4-3,2-5-4,1-4-33,1-6-66,2-9-126,-4-4-224</inkml:trace>
  <inkml:trace contextRef="#ctx0" brushRef="#br0" timeOffset="254056.709">9329 9175 1325,'0'0'73,"0"0"-49,0 0 99,0 0-70,0 0-51,0 0-2,0 27 4,-14-10-4,3-5-6,2-6-24,4-3-15,2-3-22,3 0-27,0 0-86,5 0-215</inkml:trace>
  <inkml:trace contextRef="#ctx0" brushRef="#br0" timeOffset="254258.3271">9476 9585 1405,'0'0'19,"0"0"38,0 0 95,12 75-63,-12-45-33,0-1-34,0-2-12,0-3-10,0 0-3,0-3-41,0-5-112,0-7-232,0-7-481</inkml:trace>
  <inkml:trace contextRef="#ctx0" brushRef="#br0" timeOffset="255036.1404">9760 9548 41,'0'0'596,"0"0"-527,0 0 77,0 0-6,0 0-36,0 0 8,0 0 29,3 0-13,14 0-36,10-3-18,13-1-19,11-3-26,3 1-29,0 1-10,-10 4-110,-8 1-214,-13 0-434</inkml:trace>
  <inkml:trace contextRef="#ctx0" brushRef="#br0" timeOffset="256727.4612">9922 9401 1005,'0'0'101,"0"0"3,0 0 88,0 0-100,0 0-47,0 0-20,35 83 48,-22-32-4,-3 2-32,-4-6-24,-4-5-2,1-3-11,-1-5 0,0-5-42,4-8-90,5-12-156,6-9-224</inkml:trace>
  <inkml:trace contextRef="#ctx0" brushRef="#br0" timeOffset="256949.7813">10299 9379 1422,'0'0'40,"0"0"38,0 0 36,0 0-49,34 72-8,-30-31-33,-1 1-10,-3-4-13,0-4-1,1-5-30,2-3-76,6-6-176,2-9-320</inkml:trace>
  <inkml:trace contextRef="#ctx0" brushRef="#br0" timeOffset="257263.7731">10507 9440 1103,'0'0'25,"0"0"158,0 0 5,0 0-87,62-48-41,-46 48-25,2 4-17,-2 11-12,-5 8-4,-6 4-2,-5 7-2,-5 3 0,-17-1-10,-5-1-17,-3-5-6,6-6 2,7-8 8,8-6 17,9-6 8,0-4 3,8 0 18,13 0 19,5 0-4,5-2-13,2-4-23,3 0-2,3-1-190,3-1-299</inkml:trace>
  <inkml:trace contextRef="#ctx0" brushRef="#br0" timeOffset="257896.9399">11090 9618 873,'0'0'106,"0"0"21,0 0 70,0 0-61,0 0-47,0 0-29,44-16-22,-11 8 12,7-1-18,5 0-14,0 0-11,-3 2-7,-8 1-10,-10 5-97,-10 1-205,-11 0-270</inkml:trace>
  <inkml:trace contextRef="#ctx0" brushRef="#br0" timeOffset="258106.2099">11329 9443 1041,'0'0'370,"0"0"-309,0 0 123,0 0-88,0 0-64,0 0-15,-11 60 13,8-13 3,1-3-22,2-3-7,0-6-4,0-5-4,9-3-29,3-4-35,3-6-55,2-4-110,1-11-195,-1-2-319</inkml:trace>
  <inkml:trace contextRef="#ctx0" brushRef="#br0" timeOffset="258681.8118">11768 9316 1213,'0'0'55,"0"0"15,0 0 30,0 0-67,-73 87 4,55-22 10,9 1-24,9-3-12,0-7-1,9-12-2,9-9 0,2-10-8,1-10 2,2-7-2,-1-8 2,-3-1 4,-3-16 0,-5-7 5,-5-3-5,-6-1 1,-1-1 3,-17 6-1,-8 5-7,-5 6-2,2 8-6,5 4-1,4 2-7,6 12-9,5 2-14,4 1-23,5-1-16,0-2-51,10-4-100,13-8-200</inkml:trace>
  <inkml:trace contextRef="#ctx0" brushRef="#br0" timeOffset="258878.1813">12021 9535 496,'0'0'1004,"0"0"-994,0 0 16,0 0 15,0 0-5,6 67-6,-3-38-23,1-4-3,-1-4-4,2-3-20,-1-4-85,0-6-163,-1-8-292</inkml:trace>
  <inkml:trace contextRef="#ctx0" brushRef="#br0" timeOffset="259036.95">12081 9356 1172,'0'0'324,"0"0"-312,0 0 117,0 0-51,0 0-73,0 0-5,29-35-38,-29 59-55,0 4-163,0 0-306</inkml:trace>
  <inkml:trace contextRef="#ctx0" brushRef="#br0" timeOffset="259226.8399">12278 9683 1207,'0'0'379,"0"0"-379,0 0 57,13 81 39,-13-44-54,0 2-17,-4-4-23,4-4-2,0-2-20,0-6-66,4-10-160,4-9-273</inkml:trace>
  <inkml:trace contextRef="#ctx0" brushRef="#br0" timeOffset="259455.5305">12527 9511 1397,'0'0'152,"0"0"-136,0 0 117,73-33-61,-54 29-45,-2 2-23,-1 2-4,-7 0-30,-5 3-99,-4 7-164,-3 6-246</inkml:trace>
  <inkml:trace contextRef="#ctx0" brushRef="#br0" timeOffset="259597.1882">12579 9675 1392,'0'0'22,"0"0"96,84 0 15,-52-3-115,1-1-18,2-1-72,-1-5-133,0-5-175,-3-5-391</inkml:trace>
  <inkml:trace contextRef="#ctx0" brushRef="#br0" timeOffset="259844.5121">12999 9434 1084,'0'0'174,"0"0"-66,0 0 86,0 0-93,0 0-82,0 0-15,16 34 8,-16 9 3,13 2-6,7-4-1,5-7 0,3-9-1,3-10-7,0-7 8,-2-8 17,-3-4 0,-4-18 5,-6-10 13,-9-8-8,-7-6-22,-6 0-2,-15 7-11,-9 10-4,-6 15-12,-5 14-27,-4 6-36,-3 23-68,5 9-277</inkml:trace>
  <inkml:trace contextRef="#ctx0" brushRef="#br0" timeOffset="271152.2844">10839 6433 1160,'0'0'145,"0"0"-127,0 0-18,0 0 30,0 0-9,0 0-6,0 0 4,37 60 3,-25-33-7,-1-4-4,0-2-6,0-4-3,1-7 0,0-3 6,-1-7-3,0 0 3,2-5-2,-1-12 4,-2-5 5,-4-5 15,-4-5-10,-2-4-14,0-2-6,0 3-9,-2 7-47,2 10-42,0 14-137,11 4-143</inkml:trace>
  <inkml:trace contextRef="#ctx0" brushRef="#br0" timeOffset="271348.9247">11081 6576 565,'0'0'921,"0"0"-917,0 0-2,0 0 56,57 67 18,-50-40-44,-3 5-13,-4 1-16,0 0-3,0-2-49,0 0-75,-2-6-95,-5-6-127,-2-7-323</inkml:trace>
  <inkml:trace contextRef="#ctx0" brushRef="#br0" timeOffset="271749.5398">11115 6795 873,'0'0'259,"0"0"-252,89-66 39,-60 49 33,-6 4-21,-6 4-20,-9-1-24,-6 0-14,-2-2-30,0-2-27,-3-1 18,-5 1 10,-1 5-2,5 4 21,1 3 10,1 2 0,1 8-10,0 14 8,-1 5 2,-1 7 0,-2-3 0,-1 0-20,-1-4-55,2-5-50,1-8-2,4-7 72,0-7 44,4 0 11,13-11 104,7-8-19,1-1 27,1 1 2,-4 5-1,-6 7-5,-4 5-33,-1 2-29,-2 14-24,0 7 3,-3 6-3,-3 4-10,-3-1-6,0-1-5,-3 1-2,-10-2-52,-7-1-88,-5-3-127,-7-5-253</inkml:trace>
  <inkml:trace contextRef="#ctx0" brushRef="#br0" timeOffset="277638.9541">10216 11280 919,'0'0'196,"0"0"-174,0 0 78,0 0 30,0 0-71,0 0-28,-71 16-18,45 38 3,5 10 2,7 3-3,10-5-9,4-7 1,11-14-3,14-11-4,7-15-2,5-9 2,1-6 8,-6-8-7,-5-11 4,-11-5 0,-11-3 3,-5-2 9,-12-1-6,-18 4-1,-6 3-10,-7 10-1,2 9-11,7 4-8,8 12-15,9 10-21,12 1-35,5 1-67,3-7-87,19-5-312</inkml:trace>
  <inkml:trace contextRef="#ctx0" brushRef="#br0" timeOffset="277833.4324">10617 11315 1208,'0'0'249,"0"0"-249,0 0 0,0 0 26,-34 101 18,11-47-16,0-1-21,3-5-7,6-10-22,5-10-79,6-9-167,3-13-203</inkml:trace>
  <inkml:trace contextRef="#ctx0" brushRef="#br0" timeOffset="278021.7672">10451 11401 630,'0'0'568,"0"0"-503,0 0 149,0 0-39,0 0-117,0 0-46,47 17 10,-17 20 2,-3 2-13,-4-2-8,-2-2-3,-6-5-8,-1-5-61,-2-8-108,-1-7-176,0-10-330</inkml:trace>
  <inkml:trace contextRef="#ctx0" brushRef="#br0" timeOffset="278231.6285">10805 11351 1083,'0'0'467,"0"0"-465,0 0 14,0 0 74,41 65-30,-29-31-28,-1 0-11,0 0-14,-3-7-7,-3-3 0,-2-3-24,-2-5-92,2-3-144,3-10-243</inkml:trace>
  <inkml:trace contextRef="#ctx0" brushRef="#br0" timeOffset="278380.8181">11012 11546 1461,'0'0'63,"0"0"-60,0 0 86,0 0-57,0 0-32,0 0-79,8-11-101,-4 18-195</inkml:trace>
  <inkml:trace contextRef="#ctx0" brushRef="#br0" timeOffset="278802.9874">11197 11449 1121,'0'0'52,"0"0"-22,0 0 137,0 0-51,0-56-47,4 53-20,1 3-19,0 0-14,5 0-13,0 0-3,-1 11 0,-1 6-2,-4-1-1,-4 2-5,0 4-17,-2-4 1,-7-1-10,-1-5 9,6-3-8,3-4 23,1 0 10,8-3 2,14 1 31,10 0 25,5-1 9,-1 1-12,-3 2-10,-7 3-20,-7 5-14,-8 2-11,-7 3-2,-4 2 0,-11 0 0,-14-2-2,-3-4-15,-2-5-29,2-8-43,2-1-49,4-7-81,11-15-124,10-6-279</inkml:trace>
  <inkml:trace contextRef="#ctx0" brushRef="#br0" timeOffset="279173.7854">11518 11363 1166,'0'0'140,"0"0"-130,0 0 120,64-38-16,-52 38-62,-1 0-31,-3 6-12,-1 9-7,-5 5-2,-2 4 0,0 4 0,-10 1-5,-2-1-8,0-4 2,5-5 1,6-7 10,1-1 0,8-5 1,11 1 16,8-2 28,1-2 4,-2 0 6,-6 1-21,-7 2-22,-8 3-12,-5 4 0,-8 3-10,-19 5 9,-10-1-15,-4-4-38,-2-6-62,4-7-105,5-3-173,9-6-419</inkml:trace>
  <inkml:trace contextRef="#ctx0" brushRef="#br0" timeOffset="279620.0944">12209 11524 1355,'0'0'91,"0"0"-36,0 0 90,0 0-67,0 0-41,69-6-17,-44 5-14,0 1-6,-6 0-15,-4 0-59,-5 0-129,-6 4-189,-2-1-461</inkml:trace>
  <inkml:trace contextRef="#ctx0" brushRef="#br0" timeOffset="279842.0353">12153 11662 879,'0'0'244,"0"0"-239,0 0 186,0 0-33,0 0-57,0 0-25,-4 4-18,6-4-24,13 0-31,4 0-3,8 0-7,0 0-114,0 0-195,1-7-415</inkml:trace>
  <inkml:trace contextRef="#ctx0" brushRef="#br0" timeOffset="281063.1086">12790 11512 426,'0'0'244,"0"0"-218,0 0 50,0 0 93,0 0-42,0 0-43,-34-13-9,27 3-4,2-3-9,-1-3-24,3-3-1,3-6 10,0-3-13,5-1-15,11 2 17,4 5-2,1 6-12,-3 6-10,0 7-4,1 3-8,-2 13-2,1 11-3,-5 9-1,-9 6 1,-4 5-18,-10 1-15,-16 3 8,-6-4-6,-2-3 13,6-7 6,6-9 14,8-8 3,11-8 2,3-4 1,11-5 9,13 0 40,8-1-11,2-10-10,-2-4-9,-5 1-2,-7 1-6,-8 0-9,-6 0 1,-6 0-1,0-6-1,-12-2-3,-7-1 2,-3 2 1,0 1-4,2 5 0,2 5 0,4 1 0,3 3-15,3 3-28,6-2-47,2 3-55,2-2-148,15-3-220</inkml:trace>
  <inkml:trace contextRef="#ctx0" brushRef="#br0" timeOffset="281439.6261">13125 11183 1358,'0'0'42,"0"0"-20,0 0 69,0 0-33,40 97 14,-21-46-29,1 3-13,-2-2-6,-4-3-11,-2-6 0,-1-6-6,-3-7 1,0-9-5,-1-8 0,-1-8 3,-1-5-2,1 0 5,3-10 21,3-13 7,2-10-21,-2-9 3,-1-6 1,-2-1-8,-3 3-1,-3 5 0,1 11-7,-1 7-4,1 7-2,-3 10-23,-1 5-42,0 1-34,-3 11-217,-9 5-393</inkml:trace>
  <inkml:trace contextRef="#ctx0" brushRef="#br0" timeOffset="282832.6401">6120 12032 1136,'0'0'132,"0"0"-26,0 0 25,0 0-40,0 0-42,0 0-33,32 62 22,-4-9-4,-4 0-21,-3 0-2,-6-2-5,-3-5-2,2-8-2,-1-11-2,-2-10 0,3-11-1,3-6 2,2-10-1,4-19 8,3-13-2,-4-9 1,-5-6-4,-6 0 1,-5-1-4,-4 9 0,-2 9-2,0 14-10,0 14-29,0 12-65,0 11-113,0 20-97,0 10-56</inkml:trace>
  <inkml:trace contextRef="#ctx0" brushRef="#br0" timeOffset="283014.7087">6546 12294 1284,'0'0'71,"0"0"-44,0 0 47,4 71 41,-7-26-47,-5 1-41,1 0-13,3-5-14,4-5 0,0-4-30,0-4-78,0-8-73,0-4-106,-3-8-148</inkml:trace>
  <inkml:trace contextRef="#ctx0" brushRef="#br0" timeOffset="283493.7291">6422 12535 993,'0'0'132,"0"0"-114,0 0 33,67-38 22,-33 31-40,-1-2-19,-3 2-10,-9-1 1,-7-1-5,-6-2 2,-5-5 6,-3 0-3,0-1-3,0 1 6,0 4-3,-4 5-1,2 5 5,1 2 8,1 8-17,0 14-3,0 11 3,0 3 0,0 4 0,0-2 1,0-5-1,0-4-5,2-7 1,3-4-5,-2-9-6,-1-5-1,0-4 13,0 0 3,0-9 12,1-10-1,1-4-2,3-1 13,0-1 25,2 5 25,2 5 6,0 4-17,-1 7-23,4 4-7,2 3-18,4 15-7,0 8 0,-2 4-1,-6 2-1,-3-2-2,-4-2-2,-3-5-1,-2-6-19,0-6-52,0-5-75,-5-6-106,1 0-224</inkml:trace>
  <inkml:trace contextRef="#ctx0" brushRef="#br0" timeOffset="283729.3233">7142 12463 1210,'0'0'165,"0"0"-128,0 0 80,0 0-25,66-18-45,-46 16-33,0 0-14,-3 2-19,-6 0-134,-2 0-170,-6 0-443</inkml:trace>
  <inkml:trace contextRef="#ctx0" brushRef="#br0" timeOffset="283869.6572">7146 12560 1309,'0'0'242,"0"0"-185,0 0 40,0 0-40,0 0-57,0 0-7,77 18-147,-38-16-297</inkml:trace>
  <inkml:trace contextRef="#ctx0" brushRef="#br0" timeOffset="284230.002">7709 12254 1302,'0'0'157,"0"0"-51,0 0 15,0 0-46,0 0-39,22 65 22,-17-22 10,-5 0-30,0-5-20,0-4-15,0-6-3,2-3-9,5-5-42,3-2-45,2-3-13,2-5-132,0-6-105,-2-4-169</inkml:trace>
  <inkml:trace contextRef="#ctx0" brushRef="#br0" timeOffset="284692.9735">8033 12406 798,'0'0'193,"0"0"-137,0 0 70,0 0 18,0 0-70,26-60-34,-25 51-4,0-1 5,4 2 18,-1 1-2,3 0 6,0 6-14,4 1-22,7 10-17,-1 17-4,1 7 1,-7 6-7,-10 1 0,-1 0 2,-5-3-2,-11-3-1,-2-6-10,-1-7-3,-3-8-7,1-6-6,0-8 15,1 0 12,4-9 2,4-6 2,4 2-1,6 0 8,2 4 17,0 4-2,3 3-4,13 2-13,3 0-6,8 0-2,0 10 0,-4 2 0,0-1-1,-2 3-1,-4-4-2,-3 2-21,2 0-47,-2-3-55,1-1-49,2-2-89,4-6-181</inkml:trace>
  <inkml:trace contextRef="#ctx0" brushRef="#br0" timeOffset="284905.7081">8402 12534 1170,'0'0'174,"0"0"-72,0 0 44,69-6-54,-39 6-43,3 0-17,-1 0-20,-4 0-12,1 0-7,-8 0-65,-5 0-72,-5 0-85,-6-3-202</inkml:trace>
  <inkml:trace contextRef="#ctx0" brushRef="#br0" timeOffset="285107.9149">8546 12409 995,'0'0'411,"0"0"-280,0 0 19,0 0-40,0 0-55,0 0-19,-7 52 9,14-21-15,-1 1-24,-1-1-6,2-2-1,-3-5-43,2-1-46,5-8-41,4-9-181,4-6-225</inkml:trace>
  <inkml:trace contextRef="#ctx0" brushRef="#br0" timeOffset="285439.6613">8823 12327 415,'0'0'1009,"0"0"-886,0 0-55,0 0 12,0 0-39,0 0-19,28 79 11,-12-40-8,-1 0-11,1-4-9,-2-5 2,-2-4-7,-1-8 1,-2-7-1,-4-7-4,1-4 4,4 0 6,-1-14 16,4-10 2,-1-9-7,-1-7-2,-4-8-5,-2-4-5,-1 0-5,0 8-3,1 9-11,1 12-3,2 14-25,3 9-39,-2 9-160,3 20-242</inkml:trace>
  <inkml:trace contextRef="#ctx0" brushRef="#br0" timeOffset="285894.0981">9280 12711 1038,'0'0'71,"0"0"-2,0 0 114,0 0-47,0 0-40,0 0-18,-26-55-33,12 55-24,-2 5-11,2 15-2,3 5-4,5 6-1,5 0-3,1-1 0,1-4-1,9-5-10,1-10-2,1-6 8,0-5 5,-1-4 1,1-11 6,-1-10-3,0-1 1,-1-4-3,-2 2 0,0 5 1,-2 8-2,-1 5 5,-3 8 10,-2 2 2,0 0-8,0 12-8,0 6 2,0 7 4,0 0-3,4 1 2,5-4 0,4-4-7,4-3-2,1-6-2,0-6-22,1-3-42,-4 0-164,-1-14-140,-3-4-576</inkml:trace>
  <inkml:trace contextRef="#ctx0" brushRef="#br0" timeOffset="286362.0699">9711 12534 917,'0'0'289,"0"0"-113,0 0-6,0 0-43,0 0-62,0 0-31,32 0-10,-16 1-2,2 1-11,0 0-7,5 1-4,4-2-2,-4-1-28,0 0-41,-2 0-136,-6 0-200,-4 0-609</inkml:trace>
  <inkml:trace contextRef="#ctx0" brushRef="#br0" timeOffset="286549.1394">9660 12667 1462,'0'0'66,"0"0"-42,0 0 128,0 0-80,0 0-58,0 0-8,72 16-6,-47-12-47,0-2-170,-3-2-230</inkml:trace>
  <inkml:trace contextRef="#ctx0" brushRef="#br0" timeOffset="289345.0344">7933 7004 577,'0'0'216,"0"0"-117,0 0 68,0 0-56,0 0-15,0 0-6,0-6-12,7 5-24,7-1-21,4 2-11,0 0-9,3 0-10,0 0-3,-1 0-21,-4 0-104,-3 2-158,-7-1-198</inkml:trace>
  <inkml:trace contextRef="#ctx0" brushRef="#br0" timeOffset="289531.4993">7988 6926 1099,'0'0'104,"0"0"-52,0 0 55,0 0-57,0 0-12,0 0 21,-11 65-17,11-34-30,0-1-12,0 2-40,0-1-186,0-4-355</inkml:trace>
  <inkml:trace contextRef="#ctx0" brushRef="#br0" timeOffset="290178.68">7731 7696 1004,'0'0'236,"0"0"-197,0 0 108,0 0-100,89-23-47,-53 23-38,2 0-220,-7 0-610</inkml:trace>
  <inkml:trace contextRef="#ctx0" brushRef="#br0" timeOffset="300967.7693">10447 12396 1067,'0'0'138,"0"0"-130,0 0 75,0 0 23,0 0-50,0 0-18,0 0 11,36 78 7,-32-40-2,0 2-12,1-1-11,1-3-8,1-5-13,3-6-6,-1-6-4,4-6-13,4-3-43,0-8-67,4-2-35,-3 0-97,0-9-120,1-9-410</inkml:trace>
  <inkml:trace contextRef="#ctx0" brushRef="#br0" timeOffset="301470.9249">10855 12413 122,'0'0'1052,"0"0"-987,0 0-47,0 0 94,0 0-12,0 0-65,12-40-12,-12 36-3,0 0-1,2-1-2,3 3 0,2 2-3,6 0-10,7 13 0,4 12 14,5 9 4,-6 5-2,-6 1-8,-7-2-7,-10 1 3,0-4-6,-18-4-2,-9-3-6,-4-8-20,-2-7-4,3-9 1,1-4 12,7-11 10,5-13 7,8-5 2,5 2 11,4 1 9,0 6 14,6 5-11,3 7 2,0 3-14,5 5-2,6 0-11,6 12 1,6 7 0,-1 4 6,-3 2-6,-3-1 1,-5 2 0,-1-4-2,-2-4 0,-1-4-2,1-5-36,1-5-68,-1-4-104,-2 0-97,-4 0-231</inkml:trace>
  <inkml:trace contextRef="#ctx0" brushRef="#br0" timeOffset="301649.0885">11218 12646 1229,'0'0'179,"0"0"-170,86-22 91,-51 19-18,5 1-64,-1 0-15,6-1-3,-4 1-70,-4-2-88,-10 2-62,-9-4-208</inkml:trace>
  <inkml:trace contextRef="#ctx0" brushRef="#br0" timeOffset="301849.1285">11413 12505 1449,'0'0'46,"0"0"-34,0 0 138,-11 81-51,11-39-49,0-1-10,0-4-15,2-3-25,5-7-1,5-6-35,3-4-39,3-7-104,3-8-146,1-2-186</inkml:trace>
  <inkml:trace contextRef="#ctx0" brushRef="#br0" timeOffset="302284.0354">11696 12524 1106,'0'0'43,"0"0"-34,24-67 97,-10 50 39,2 2-64,0 3-28,-1 5-14,4 6 2,1 1-15,0 8-17,-1 15 0,-9 5-9,-8 5 0,-2 4 0,-12 1-9,-11 0-15,-2-2 5,1-2 15,9-6 2,7-6 1,8-4 2,8-4 0,13-2 4,4-5 5,0-4 10,0-1-4,-7-2 1,-6 0-7,-7-4 4,-5-7-4,0-5-2,-15-9 0,-12-5-8,-11-2-3,-3-1-2,2 4 1,9 6 1,8 3-7,10 7-36,5 2-62,7 4-185,0-2-386</inkml:trace>
  <inkml:trace contextRef="#ctx0" brushRef="#br0" timeOffset="302664.9498">12310 12549 905,'0'0'150,"0"0"-68,0 0 100,0 0-29,0 0-51,0 0-24,34 0-13,-12 0-16,6 0-10,5 0-14,0 0-10,-3 0-15,-3 0-23,-6 0-50,-11 0-181,-7 6-290</inkml:trace>
  <inkml:trace contextRef="#ctx0" brushRef="#br0" timeOffset="302837.1978">12344 12689 327,'0'0'1085,"0"0"-1060,0 0 72,0 0 48,63 0-108,-26 0-34,2-2-3,-1 2-53,-4-1-131,-1-2-148,0-1-177</inkml:trace>
  <inkml:trace contextRef="#ctx0" brushRef="#br0" timeOffset="303243.243">12975 12433 336,'0'0'0,"0"0"-4,0 0 4,0 0 126,0 0-102,0 0 15,-2-10 63,2 10 16,0 0 11,0 0-4,0 0-14,0 0-12,0 0-20,0 0-14,0 0-23,0 0-14,0 0-6,0 0-9,0 0-5,0 0-4,0 0 1,0 0 2,0 0 0,0 0 4,0 0 0,0 0-4,0 0-5,0 0 1,0-2-3,0 2-5,0 0-42,0 0-43,0 0-90,-5 0-36,-4 2-94,1 5-105</inkml:trace>
  <inkml:trace contextRef="#ctx0" brushRef="#br0" timeOffset="304111.1909">12906 12509 945,'0'0'35,"0"0"-30,0 0 123,0 0-4,0 0-48,-23-66-31,23 48 13,7 1 1,3 2-9,1 3 13,-2 6-9,2 4-17,3 2-18,4 13-17,2 16 1,-3 9 0,-8 6-2,-9 2 0,-5 0 1,-14-4-2,-6-5-8,-1-9-31,0-5-7,3-9 19,0-10 8,4-4 15,3 0 4,4-4 2,8-10 18,4-5 17,0 1-2,9-2-3,7 4-4,4 7-6,0 3 1,1 6-5,-1 6-9,-2 10-7,0 6 2,-4 2-4,-1-1-2,-1-3 2,0-4-24,5-3-30,3-6-68,4-6-54,4-1-58,0-4 67,1-12-15,-2-7 116,-3-5 66,-3-5 38,-4-1 25,-4-3 4,-8 5 17,-2 3-9,-3 9 34,0 7 24,0 9-59,0 4-35,-7 9-28,0 17-2,3 7 9,4 4-4,4 1 0,15-6 1,3-7-1,3-6-7,-1-9 1,-4-8 17,1-2 7,-5-7 18,-1-15-7,-4-5-21,-7-8-9,-4 0 7,-1-5-5,-14 1-6,-4 2-4,1 10-4,0 8 0,4 10-1,1 9-4,2 0-13,1 11-27,1 8-72,3 3-82,6 0-149,0-6-238</inkml:trace>
  <inkml:trace contextRef="#ctx0" brushRef="#br0" timeOffset="304468.2479">13560 12470 864,'0'0'525,"0"0"-509,0 0 44,0 0 71,0 0-97,0 0-20,47 45 25,-27-11 5,0 4-12,-3-1-3,-2 1-14,-6-4-8,-1-3-2,1-8-2,2-6 1,-2-8 10,0-7 22,-2-2-16,0-7 9,4-14 6,-2-9-11,1-9-8,-2-7-2,-1-2-1,-1 0-4,-2 8-5,0 13-4,-1 9 0,-1 10-14,-1 5-35,-1 3-61,0 14-54,0 7-263,0 2-493</inkml:trace>
  <inkml:trace contextRef="#ctx0" brushRef="#br0" timeOffset="304766.0224">14032 12864 1626,'0'0'195,"0"0"-192,0 0 76,0 0 40,0 0-119,0 0-5,-2-15-58,-12 30-76,-2-6-204,-2 1-614</inkml:trace>
  <inkml:trace contextRef="#ctx0" brushRef="#br0" timeOffset="305102.0965">14014 12872 1280,'0'0'308,"0"0"-284,0 0 75,0 0 1,-66 25-43,28-1-28,-1 1-16,2 2-8,-2-1-5,3 0-18,3-3-44,5-2-40,7-5-132,8-5-123,13-9-215</inkml:trace>
  <inkml:trace contextRef="#ctx0" brushRef="#br0" timeOffset="305275.3288">14093 12971 1358,'0'0'282,"0"0"-281,-65 15 38,29 1 68,-5 5-52,-2 1-39,3 0-16,4 2-8,5 2-90,4-4-313</inkml:trace>
  <inkml:trace contextRef="#ctx0" brushRef="#br0" timeOffset="307579.1223">12797 11891 247,'0'0'382,"0"0"-180,0 0-62,0 0-9,0 0-6,68-23-23,-45 15-67,7 3-35,3 0-47,-3-1-155,-9 0-326</inkml:trace>
  <inkml:trace contextRef="#ctx0" brushRef="#br0" timeOffset="321247.2336">15206 1306 1067,'0'0'32,"-6"-57"-13,-5 36 110,-4 4-21,-4 6-78,-5 8-3,-7 3-20,-6 16-7,3 18 0,7 11-6,16 7 4,11 2 2,16-7 2,20-7 1,5-8 12,2-7 11,-5-4 2,-8-3-8,-9-2-15,-11-1-5,-9-3-2,-1 0-42,-15-5-3,-10-3-18,-5-4-46,-2 0-11,6-16-25,9-6 38,14-6 26,3-7 68,22-6 13,13-4 2,6-2 32,2 0 56,-1 1-4,-6 8 9,-4 3-1,-5 8-24,-6 10-5,-10 7 8,-6 6-12,-3 4-32,2 13-10,3 19-16,2 16 32,2 9 15,-1 5-14,-4-3-24,1-6 3,2-8-7,1-6-6,6-8-1,2-8-37,2-7-51,1-7-63,-8-9-131,-8 0-264</inkml:trace>
  <inkml:trace contextRef="#ctx0" brushRef="#br0" timeOffset="321990.5865">15395 1542 1212,'0'0'75,"0"0"-63,0 0 28,78-33-12,-38 26-20,4-2-8,-2 1-27,-6 0-94,-4 0-8,-7 5-1,-7 2 28,-8 1-42,-3 0 60,-4 6 83,-3 3 1,3 0 20,-1-3 64,4-1 28,2-3-17,4-1-1,0-1-25,0 0-26,-4 0-8,-3-8-5,-5-2 2,0-2 13,-11 0-5,-5 5-16,-2 6-24,2 1-3,2 13-8,8 11-10,6 8-8,3 1 14,19 0 0,9-5 3,6-6-12,1-8-12,1-10 7,-4-4 14,-3-6 15,-7-13 6,-5-7 31,-6-1 38,-7 0 9,-3 7-10,-4 8 1,0 6-9,0 6-10,0 9-56,-3 18-2,-1 15 2,1 9 4,3 8 1,0 1 1,0 0-1,0-3 2,0-12-4,3-11-3,4-13-4,0-9-13,-4-9-17,0-3-20,-3-5-17,0-15 26,-8-12-145,-4-12-26,5-11-16,-2-10 29,2-7 31,2-4 114,4 6 58,1 7 115,12 12 73,14 13 14,7 12-114,1 10-14,0 10-2,-2 6 8,-5 12-24,-6 11-4,-9 7-6,-12 5-26,-7 3-4,-25 0-15,-10-1-2,-8-7-126,3-11-152,9-13-359</inkml:trace>
  <inkml:trace contextRef="#ctx0" brushRef="#br0" timeOffset="322462.5767">16648 1469 638,'0'0'455,"0"0"-412,-12-76 4,12 54 129,3 4-114,12 6 0,6 6-25,4 6-26,2 0-3,0 11-3,-4 10-4,-5 6-1,-12 3-5,-6 3-37,-9 3-14,-20-2-10,-5-3-16,-1-6 10,8-8 25,10-8 28,13-5 19,4-4 34,4 0 125,16 0-64,7 0-33,1 0 10,-1 3-33,-7 7 6,-6 5-34,-8 4 0,-6 6-11,-6 1-3,-20 1 0,-9-3-28,-3-7-61,1-11-69,11-6-144,11-23-416</inkml:trace>
  <inkml:trace contextRef="#ctx0" brushRef="#br0" timeOffset="322628.8684">17057 1461 1150,'0'0'305,"0"0"-297,0 0-2,0 0 35,0 0-25,0 0-16,16 59-44,-16-39-198,0-1-257</inkml:trace>
  <inkml:trace contextRef="#ctx0" brushRef="#br0" timeOffset="322818.9499">17026 1792 1170,'0'0'416,"0"0"-405,0 0 31,0 0 39,0 0-76,0 0-5,26 10-73,-12-9-155,1-1-207,2-5-498</inkml:trace>
  <inkml:trace contextRef="#ctx0" brushRef="#br0" timeOffset="322983.9587">17241 1651 1031,'0'0'219,"0"0"-218,0 0 131,0 0-57,73-10-26,-28 10 4,8 6-11,-1-2-42,-11 1-15,-11 0-121,-14-3-236</inkml:trace>
  <inkml:trace contextRef="#ctx0" brushRef="#br0" timeOffset="323302.6533">15576 2093 1093,'0'0'80,"0"0"-46,-62 0 172,59 0-80,3 0-2,9 0-39,28 4-57,27 3 0,36 1 17,30-3-19,24-3-26,8-2-2,5 0-63,-7-8-176,-5-14-681</inkml:trace>
  <inkml:trace contextRef="#ctx0" brushRef="#br0" timeOffset="324314.0943">18291 1498 1481,'0'0'11,"0"0"-11,0 0-4,34 84 4,-17-35 19,-8 0-8,-8 0-6,-1-3-5,-1-5 0,-9-7-30,1-12-14,2-12-43,1-10-60,0-10 74,2-23 7,2-14-26,2-13 92,0-8 0,1-5 12,5-1 21,2 8 38,3 13-16,4 17 12,7 15 15,5 9-42,2 12-32,2 4-8,-6 19-5,-8 12-3,-14 5 1,-3 5 4,-28 1-5,-14-1-8,-8-3 6,4-6 10,8-5 3,17-6-3,17-3 4,4-3 22,25-1 16,13 0-5,6-4-7,5-2-15,-1 0-8,-4-3-7,0-3 0,-4-1-4,-2-2-13,-7-3-24,-3 0-4,-9 0 8,-4-10 37,-6-6 7,-4-3 12,-5 4 42,0 5 11,0 4 14,0 6-21,0 0-53,0 16-12,0 13-8,0 11 6,-3 2 3,3-2-2,-1-3-38,0-1-72,-6-7-59,-5-6-129,-5-8-280</inkml:trace>
  <inkml:trace contextRef="#ctx0" brushRef="#br0" timeOffset="324741.9772">18629 1972 742,'0'0'463,"0"0"-454,94-38 10,-56 30 70,1 6-52,-5-1-28,-2-2-3,-4-2-6,-2-5 0,-2-6-2,-4-5-10,-5-6-2,-5-4 14,-3 1 1,-7 5 6,0 6 4,-2 10 1,-7 9 0,-3 2-12,0 22-16,1 13-4,1 9 9,4 2-15,5 0 6,1-8-7,0-5 11,2-8-26,6-11-14,-3-6 4,2-8 39,2-2 13,2-15 35,6-6 11,0 1 64,2 0 10,-1 7-55,0 7 11,-2 8-30,2 0-22,0 20-13,1 6-9,-3 6-2,-8 3-4,-7 1-6,-1 0-36,-6-5-49,-9-6-39,-1-11-108,1-12-286</inkml:trace>
  <inkml:trace contextRef="#ctx0" brushRef="#br0" timeOffset="324954.1346">19517 1714 1588,'0'0'0,"0"0"-3,0 0 3,0 0 0,0 0-51,0 0-92,4 51-271</inkml:trace>
  <inkml:trace contextRef="#ctx0" brushRef="#br0" timeOffset="325117.362">19503 1988 975,'0'0'475,"0"0"-473,0 0-2,66 0 0,-50 0-25,0 0-249,2-6-586</inkml:trace>
  <inkml:trace contextRef="#ctx0" brushRef="#br0" timeOffset="325285.2795">19651 1867 1115,'0'0'219,"0"0"-205,0 0 69,0 0-4,0 0-39,62-6-13,-33 4-19,0 1-8,-10 1-86,-8-1-135,-7-2-185</inkml:trace>
  <inkml:trace contextRef="#ctx0" brushRef="#br0" timeOffset="325560.9277">18272 2291 12,'0'0'1140,"0"0"-1101,0 0 92,0 0 66,0 0-92,95 0-32,-12 0-11,25 0-28,20 0-28,12 0-6,-2-5-73,-9-6-376</inkml:trace>
  <inkml:trace contextRef="#ctx0" brushRef="#br0" timeOffset="347001.664">16556 3541 525,'0'0'471,"0"0"-453,0 0-10,60-29 42,-10 18 20,15 1-8,11 0 2,8-1-17,2 0-7,-3-1-3,-4 3-15,-9 0 0,-13 4-6,-12 1-9,-15 4-4,-10 0 1,-8 0-2,-7 0-2,-1 0-4,-4 0 3,0 0 1,0 0 0,0 0 8,0 0 0,-4-4-2,-2-3-2,-2-6 0,4-3 5,1-5-7,1-3 5,2-3 0,0 2-5,0 0 4,0 4-3,4 4 9,2 4-3,-2 6-1,0 5 9,-3 2-4,3 0-13,7 14-12,7 11 11,5 10-1,-1 6 4,-5 2-1,1-1-1,-2-2 0,-2-6 0,4-3 0,2-9-1,-1-7-1,1-8-7,1-7-5,2-11 14,-1-15 2,-1-10-1,-2-7 6,-5-4 1,-4 1-6,-2 4 3,-2 12 1,-3 11 6,0 9-1,-2 8-4,1 2-7,5 7 0,8 16-17,4 8 17,3 6 0,-1 2 2,-3-4-2,-2-2 0,-2-5 1,-3-6-1,2-5 1,-3-6-2,-1-9 0,6-2 1,2-2 4,8-13 2,7-3-3,8-1 4,6 2-1,8 0 2,8 2-2,5 3 9,7 0-8,1 3 4,-7 1-7,-6 1 3,-8 1-6,-6 3 1,-2 1 0,-8 2-1,-4 0-1,-8 0 0,-8 0 0,-8 0 0,-6 0-2,-4 0-1,0 0 3,0 0 0,0 0 3,0 0 0,0 0 1,0 0 0,0 0 0,0 0 0,0 0 0,0 0 0,0 0-4,0 0 1,0 0-1,0 0 0,0 0 0,0 0-1,0 0 1,0 0 0,0 0-1,0 0-1,0 0-2,0 0 3,0 0-1,0 0 2,0 0 1,0 0 1,0 0 5,1 0 5,0 0 4,0 0 2,0 0-5,-1 0-5,2 0-3,-2 0-1,1 0-3,-1 3-1,0 3-1,0 3 1,0-1 0,0 0 1,1-2 0,0-2 0,0-1 1,0-1-1,1 0 0,-2 0 0,0-1-1,0 2 1,0-3 0,0 2-1,0-2 0,0 1 2,0 0-2,0-1 2,0 0-1,0 0 3,0 0-1,0 0 1,0 0 5,0 0 7,0 0-3,0 0-1,0 0-5,0 0-2,0 0-3,0 0-2,0 0 0,0 0-1,0 0-2,0 0 0,0 0 2,0 0 1,0 0-2,0 0 2,0 0 0,0 0 0,0 0 0,0 0-1,0 0 0,0 0 1,0 0 0,0 0-4,0 0 3,0 0-1,0 1 1,0 1-1,0 0-1,0 3 1,0 6 1,3 4 1,1 10 0,3 6 0,0 9 1,0 3-1,-3-1 0,1-1 1,-1-6-1,-1-2 0,1-4 0,-1-5 1,1-3-1,0-5 0,-4-3-1,3-5 1,-2-2 1,0-2-1,1 0 0,-2 0 0,0 2 0,2-1 0,0 1-1,-1 0 1,1 0 0,0-1 0,-1-1 0,0 1 0,0 1 1,1 4-1,2 2-1,2 3 1,0 2 0,2-1 0,-1 0 0,-1-1 0,0-5 0,-2 0 0,-2-5 1,1-1-1,-3-3 0,0 0 0,0-1 3,0 0-1,0 0 0,0 0 2,0 0-1,0 0 0,0 0-1,0 0 2,0 0-2,0 0-1,0 0 0,0 0 0,0 0-2,0 0 0,0 0 1,0 0-2,0 0 2,0 0 0,0 0-1,0 0 1,0 0 0,-7 0 0,-4-1-1,-1-1-6,-1-4 3,1 4-2,5 0 5,3 2-2,4 0 1,0 0 1,0 0 0,0 0 1,0 0-4,0 0-1,0 0 4,0 0-2,0 0 3,0 0 1,0 0-1,0 0 0,0 0 1,0 0-1,0 0-5,0-2 2,0 2 2,0 0 1,0-1 0,0 1 0,0-2 1,0-2-1,0 2 1,0 0-2,0 0 0,-3 1-2,1 1 0,0 0-4,0 0-6,-3 5-4,1 8 5,-1 2 9,4 1 2,1-4 0,0-1 0,2-3-4,8-3-3,0-3 7,2-2 1,-1 0 4,2-3-1,-3-7 4,-2-3-5,-1-2 5,-5 2-2,-2 0-1,0 4-4,-10 2-1,-6 5-1,-5 2-4,-2 0-1,3 11 1,4 5 2,5-2 2,8 0-1,3-5 0,0-1-2,11-1 1,6-3 3,2-2 1,0-2 3,-2 0-2,0 0 1,-6 0-1,-4 0 0,-2 0-1,-3 0 0,-2 0 0,0 0-2,0 2-2,0-2 2,0 0 0,0 0 2,0 0 1,0 0 0,0 0 0,0 0 1,0 0 1,0 0-1,0 0 0,0 0-2,0 0-1,0 0-1,0 0-2,0 0 2,0 0 0,0 0 1,0 0 1,0 0 0,0 0 0,0 0 0,0 4 0,0 1-3,0 6 3,0 5 0,0 4 0,0 6 2,0 6 0,0 3 1,2 1-1,3 1-1,-2-3 0,1-1 0,-1-4 1,-1-6-2,0-6 2,1-7-1,-2-5-1,1-3 3,-2-2-2,0 0 2,0 0 2,0 0 2,0 0 3,0 0-6,0 0-3,0 0 0,0 0-1,0 0 0,0 0 2,0 0-2,0 0 2,0 0-1,0 0 1,0-1 1,0-3-3,0 2 1,0-1-1,-8 1 0,0 2-3,-3 0-1,-3 6-3,1 6 3,2 5-1,4-2 2,5-1 1,2-3-2,0-3 1,12-2-1,7-4 0,7-2 4,1 0 2,0-7 2,-4-2 1,-6 0-2,-9 1 2,-3 2 4,-5 1-3,0-1-4,-8 4-2,-11 0-5,-3 2-8,-3 0 0,2 7 1,8 1 3,6-2 4,6-2 2,3-3 0,0-1 0,0 0 2,0 0-1,0 1 2,0-1 0,0 1 0,0 1 1,0 0-1,0 1 1,0-3-1,0 2 1,0-2-1,0 0 3,3 0 0,-2 0 13,0 0 0,-1 0-2,0 1-4,0 1-1,0-1-2,0 1-4,0 0-1,0 3 6,0 2-7,0 5 3,0-1 1,0 1 1,0-1-1,0-2 3,0 0-3,0-2-1,2 4-3,-2 5 2,4 7 0,3 7-1,2 7 0,1 3 0,-2 0 0,-2-5 2,-2-4-3,-2-9 0,-1-4-1,1-8 0,0-4 1,-2-4-1,0 0 0,0-2 7,0 0-4,0 0 5,0 0 1,0 0-3,0 0 0,0 0 1,0 0-4,0 0 3,0 0-2,0 0 5,0 0-2,0 0-3,0 0 8,0 0-12,2 0 0,-1 0-1,-1 0-4,1 2-6,2 3 7,-2 0 2,1 0 2,-1-4 0,1 1 1,-1 0 1,0-2-2,0 0 3,-1 0-3,0 0 7,0 0 2,0 0-4,0 0-2,0 0 1,0 0 1,0 0-5,0 0-1,0 0 0,0 0 1,0 0 0,0 0-1,0 0 0,0 0 1,0 0 0,0 0-1,0 0 2,0 0-3,0 0 4,0 0-4,-1-2 2,-1 0 0,-1-1 0,-1 0-4,-6 0 2,-7 2-9,-8 1-4,-6 0 4,1 4 8,7 7-2,8-1 3,7 1-4,4-1 1,4 3-1,0 0 2,4-1 0,6 2 0,2-4 4,1 1 0,2-3-1,4-1 1,8-1-1,7-3 3,4-2-2,-3 0 5,-6-1-4,-10 0 0,-8 0 1,-7 1-2,-4-1 0,0 1-1,0 0-3,-2 4-1,-9 3-2,-6 3 7,-5 5 0,-3 1 0,-3 2 0,-1 1-2,-1 0 2,4-2-2,6-3 0,10-3 1,7-5 1,3-1-1,5 0-5,16 1 6,8-1 3,1-1 4,-2 2-3,-4-1 1,-6 1-1,-7 0-2,-1 3-2,-6 1-2,-4 3 0,0 3 0,-6 4 2,-13 2 1,-4 2-1,-2 1-1,4 0-1,6-1 2,6-2-1,5-1 1,4-1 1,0 2 11,11 0 0,2-1 10,1 0-5,0 3-3,0 4-6,-3 2 1,-1 1-3,-3-3-1,-1-1-5,-2-4-3,-4-6 0,0-5-35,0-6-21,0-7-18,0-8-28,3-20-113,5-14-410</inkml:trace>
  <inkml:trace contextRef="#ctx0" brushRef="#br0" timeOffset="348368.9095">18782 3504 505,'0'0'0,"0"0"0,0 0 9,0 0 17,0 0 7,0 0-5,0 0-2,-56-13-2,53 6-2,-1 1 30,1-1-15,0 2 3,2 1 3,1-1-8,0 2 7,0 2 7,0-2 8,0 0-5,0 3-7,0-2 1,0 2 3,1-3-3,9 1-12,7-2 8,15 0-10,16 0 4,17-2 15,14-1 0,8-5-7,4 0 2,-3-2-14,-10 3-4,-10 1-3,-10 2-17,-12 2-2,-12 2-6,-9 1-2,-10 3 2,-7 0 0,-4 0-1,-3-2-1,-1 2 0,0-2 2,0 2 1,0-2 3,0 1 1,0 0 1,0 0 1,0-1-1,0 0 1,0-4-3,0-2-4,0-4 0,0-5 0,0-6 0,7-5 0,2-7 0,-4-5 0,1-1-1,-3 2 1,-2 10 0,0 8 0,-1 9 0,1 5 0,2 7 0,2 4-3,8 20-23,8 12 17,0 9 8,2 3 0,-4-3 0,0-2 2,-1-6-1,1-3 1,0-8 0,-2-9-1,-2-5 2,-6-8-1,-1-4 1,-1-1 3,2-18 3,2-11-1,3-6-5,-1-1-1,-1 5 1,1 6-1,-3 10 0,-1 7-1,3 8-2,5 1-6,5 10 2,1 7 4,2 4 1,-4 0-1,-3 0 2,-3-4 0,-2-3 0,-1-3 1,-3-5-1,-1-1 0,-1-5 2,5 0 2,6 0 0,7-5 0,9-7 4,7-2 5,4 1-11,4-3 1,3 2 3,6 0 0,4 0-3,2 1 2,1 3-1,-3 0 0,-7 2 0,-8 2 5,-8 1-9,-10 1 3,-5 3-2,-9 0-2,-6 1-13,-8 0-102,-1 1-241,-25 6-699</inkml:trace>
  <inkml:trace contextRef="#ctx0" brushRef="#br0" timeOffset="351854.3745">16560 3631 358,'0'0'19,"0"0"-17,0 0 87,0 0 29,0 0-26,0 0-20,-26-54-11,24 48 2,-1 0-18,1 1-5,0 1 8,1 2 10,-1-3-9,0 1-1,1-1-5,-1-1 7,0-2-22,0 0-16,0 2 0,2 1-4,0-1-8,0 2 5,0 4 3,0 0 1,0 0 1,0 0 0,-2 0-1,2 0-1,0 0-2,0 0-2,0 0 7,0 0-3,0 0 4,0 0-1,0 0 8,0 0 2,-1 0 2,1 0-6,0 0 0,0 0-1,0 0-6,0 0 1,0 0-2,0 0-3,0 0 3,0 0 2,0 0-5,0 0 0,0 0-2,0 0 0,0 0 3,0 0-5,0 0 2,0 0-3,0 0 4,0 0-3,0 0-2,0 0 1,0 0-1,0 0 1,0 0-2,0 0 1,0 0 0,0 0-1,0 0 1,0 3 0,0 4 0,0-3 1,0 3-1,0 0 2,0 0-1,0 2 1,0 4-2,0 4 3,0 3 3,0 7-3,0 9 5,10 6 3,1 7 2,5 11 9,2 1-10,-1 4-3,0 1-5,0 2-2,-2 4 2,1 0-1,-3 4-2,-4 2 1,1-1 0,-3-1-1,3-5-1,2 0 0,-2-1 0,3-2 1,-3-3-1,-2-6 2,2-8-1,0-2 0,2-7 0,1-3-1,0-3 0,-2-4 0,0-1 1,-2-4 0,-4-3-1,0 0 0,-1-3 1,0-1-1,-1-2 0,-3-3 0,0-3 0,0-1 0,2 2 0,-1-1 0,0 2 0,1 2 1,-1 0-1,-1 1-3,0 0 2,0 0 1,0-2-2,0 3 2,2 0 0,2 4-1,0 1 0,1 1-3,-3-1 4,1-1-1,-3 0-2,3-2 2,-2-1-5,2-4 4,-1-1 1,0-2 0,1-3-1,-1-1 2,0 1-1,-2-2 0,2 2 1,-2-1-1,0-1-2,0 2-2,2-1 1,3-2-1,-1 0-2,4 0-6,2 0 9,3-3 3,1 1 1,5 0 3,0-2-1,3-2-2,1 0 4,1 0-2,2 0 1,4 0 0,2 0 5,5 0-2,6-6 1,8 0-2,3 1 1,4-2 0,-1 1-6,-2 1 0,-3 0 0,-1 1 0,-2 1-5,1-1 5,-6 1 0,-1-1-1,-5 2 1,-2-2-1,1 1 1,-1-3-1,1 0 0,4-1-4,-2-1-3,0 1 7,-2 0-2,-2 2 3,-2 1 0,-1 1 1,-1 1-3,3 1 1,-2 0-5,-2-1-4,-1 2 4,0 0 1,0-1 1,0-1 2,1 2-1,-1-2 2,1 0-1,1 1-4,1-1 6,-1 1-1,-1-1-5,-2 1 3,-1 1 1,1 0 2,1 0 0,0 0 0,-1 0-1,1 0 1,-3 0 0,-1 0 0,-2 0 0,-1 0 1,-2 0-1,-1 0 0,-2 1 0,-1 0 1,-2 1-1,-2 0-1,0-1 0,-1 1 0,-3 0 1,-3 0-4,0-1 2,-3-1 1,0 0 1,0 0 1,1 0 0,2 0-1,1 0-2,1 0 2,0 0 0,-1 0 1,0 0-1,0 0 0,-1 0 0,-3 0 0,0 0 1,-2 0-1,2 0 0,-1 0 1,1 0-1,0 0 0,1 0 0,-2 0 0,2 0 0,-3 0 0,0 0 2,0 0-1,0 0-1,0 0 1,3 0-1,1 0 0,2 0 0,-1 0 1,1 0 1,-1 0-2,-2 0 0,1 0 1,-3 0 1,3 0-2,2 0 1,1 0 0,2 0 2,4-1 3,1-1 1,3-2-1,3 2-4,1-1 4,2-1-4,2 0 1,3-1 3,5 1 2,6-1-1,7-2-3,6 1 4,4-1-8,3-2 7,3 0-5,2 0 5,2-1-5,-2 1 2,2-1 1,1-2 4,2 2-4,2-1 0,-1 1-4,-2 0 0,-4-2 2,2 0 2,0 1-4,3-2 1,-1 1 2,-2 3 2,-4 0-3,-6 3 0,-8 1 4,-7 0 2,-5 1-1,1 0-6,1 1-1,1-1 1,0-1 0,-3 1-2,-5-1 1,-5 1-1,-6-1 2,-4 3-1,-4 0 1,-3 0-2,0 2-2,-2-2 2,0 2-1,0 0-1,4 0 2,3 0 0,2 0 1,2 0-1,0 0 0,-4 0 2,-3 0-1,-6 0-1,-3 0 1,-2 0 2,0 0-3,0 0 1,0 0-1,0 0 1,0 0 0,0 0-1,0 0-1,0 0 1,0 0 1,0 0 1,0 0-1,0 0 0,0 0 0,0 0-1,0 0 2,0 0-2,-3-4 0,-3-2 1,-1-4 1,-3-3 2,0-1-4,0 2 0,-2 0-2,0 2 1,-5 4-5,-1 3-2,-5 3 1,-1 1-1,1 15 3,7 4 1,6 2-1,8-1 1,2-3 1,2-2 0,14-4-1,4-6 1,6-4 3,-1-2 2,0-6-1,-2-11 5,-5-5 3,-2-5-4,-8 1 1,-7 2-4,-1 1-2,-5 1-4,-15 2-10,-9 0-30,-11 3-81,-6-2-100,-1-6-160</inkml:trace>
  <inkml:trace contextRef="#ctx0" brushRef="#br0" timeOffset="352568.0094">20837 3166 679,'0'0'130,"0"0"-130,0 0 117,0 0-13,0 0-49,0 0-3,27-29-16,-17 29-9,2 0 10,2 0 8,2 0-9,-2 0 2,-2 0-13,-2-5 1,-4 1 6,-4-5 8,-2-3 2,0 0-5,0-1-25,-10 4-5,-6 5-7,-4 4-11,-3 3-3,-2 15 9,4 5 2,8-1 2,9 0 0,4-5 0,13-4 1,14-5 1,8-6 5,3-2 7,-3 0 15,-8-12 2,-6 1-7,-12-1-12,-9 1-11,-6 3-69,-29 4-227,-17 4-271</inkml:trace>
  <inkml:trace contextRef="#ctx0" brushRef="#br0" timeOffset="353602.5927">16736 4584 716,'0'0'174,"0"0"-170,0 0 81,0 0 0,0 0-30,0 0 1,0-23 3,0 12-25,0-2 12,0-1 5,0 0 11,-14 3-26,-6 0-22,-5 5-14,-4 6-2,-3 0-3,6 4 1,4 9 0,10-2 1,7-1-6,5 1 6,0-5 2,7-2 1,8-3 13,6-1 11,0 0 1,0-7-5,-4-2 3,-4-3 2,-7 1 2,-4-1-6,-2 3-1,0-1-8,-6 4-7,-9 3-5,-5 3-5,-4 0 1,0 7-4,4 4 7,7-1 0,7-1-9,5-2-6,1 0 5,0-1-16,9 3-8,9 1-69,1 2-167,-1-2-270</inkml:trace>
  <inkml:trace contextRef="#ctx0" brushRef="#br0" timeOffset="354163.3452">16805 5169 529,'0'0'6,"0"0"109,0 0 87,0 0-26,0 0-17,0 0 5,0 0-54,0-5-48,0 0-29,-4 1-16,-4 0-8,-1 3-9,-2 1-8,-1 0-3,1 0 1,4 6 4,4 0 3,3-1 0,0-1 2,15 0-4,7-2 5,1-2 9,-2 0-1,-8 0-1,-6 0-1,-7-6 10,0 1 7,-3-5-5,-14 0-14,-3 1-4,-4 1-2,2 5 1,3 3-3,4 0 0,3 5-2,5 10 2,4 3 1,3 4 1,0-2 0,0-3 2,5-2-4,9-7-2,8-5-36,10-3-113,4-5-118,3-14-311</inkml:trace>
  <inkml:trace contextRef="#ctx0" brushRef="#br0" timeOffset="358877.7667">17260 3708 1015,'0'0'173,"0"0"-134,0 0 139,0 0-62,0 0-53,0 0-41,0 0 15,18 71 5,-10-31-11,-2 2-7,-2-6-13,0-3-11,-1-5-6,2-5-47,6-7-145,3-7-140,7-9-302</inkml:trace>
  <inkml:trace contextRef="#ctx0" brushRef="#br0" timeOffset="359228.3187">17540 3809 925,'0'0'57,"0"0"46,0 0 100,0 0-98,24-57-39,-9 51-14,2 4-13,4 2-14,-1 2-9,-1 11-7,-3 4-3,-5 5-6,-11 2 0,0 3-1,-11 2 1,-12-2-9,-2-1-9,-3-1 18,7-7 0,6-5 1,8-6 0,5-4 0,2-3 19,0 0 12,0 0 17,14 0-5,15 0-16,15-9-26,14-5-2,8-3-68,3-3-168,1 0-425</inkml:trace>
  <inkml:trace contextRef="#ctx0" brushRef="#br0" timeOffset="360114.9767">19778 3620 252,'0'0'287,"0"0"-254,0 0 101,0 0 31,0 0-68,0 0 4,0-37 22,0 29-2,0-3-26,3 0-22,6-1-4,6 2-30,0 1-9,3 3 1,0 6-16,2 0-5,-4 9-8,-4 11-2,-3 9 0,-9 3-1,0 3 1,-13-1-2,-8-2-7,-2-5-9,1-4-8,6-5 14,6-6 12,7-6 0,3-4 1,0-2 11,8 0 35,18 0-10,12-7 13,12-5-26,10-3-17,4 1-7,-2 1-32,-7 1-144,-10 3-267</inkml:trace>
  <inkml:trace contextRef="#ctx0" brushRef="#br0" timeOffset="360841.643">19588 5027 1016,'0'0'121,"0"0"-83,0 0 152,0 0-103,0 0-58,0 0-16,-69 7-6,38 31 3,3 7-6,6 5 8,8 0 4,9-3-11,5-7 6,8-8-10,13-10 2,7-10-1,3-10 3,1-2 2,-2-5 23,-6-13 7,-6-4-4,-9-1-4,-9-1-5,0 3-7,-21 2-17,-11 6-2,-4 5-4,-3 6-10,2 2-14,9 0-29,9 4-38,9 6-147,8-3-323</inkml:trace>
  <inkml:trace contextRef="#ctx0" brushRef="#br0" timeOffset="361802.5369">15434 6467 1096,'0'0'80,"0"0"45,0 0 51,0 0-92,62 1-33,-21-1-9,4 0-18,0 0-13,-5 0-9,-4-1-2,-9 1-18,-8 0-65,-11 5-89,-8 10-100,-20 7-19,-14 2-149</inkml:trace>
  <inkml:trace contextRef="#ctx0" brushRef="#br0" timeOffset="361992.8069">15534 6615 916,'0'0'216,"0"0"-53,0 0-1,0 0-57,0 0-52,0 0-21,85-7-22,-60 5-7,-3 0-3,-2-1-48,1-2-98,-2-2-131,-1-5-289</inkml:trace>
  <inkml:trace contextRef="#ctx0" brushRef="#br0" timeOffset="362192.0589">15814 6260 1447,'0'0'27,"0"0"-13,72 8 107,-36 26-36,0 12-30,-7 9-6,-15 4-17,-12 1-16,-2-3-12,-11-3-4,-16-7 0,-5-4-40,-1-12-28,2-11-85,9-15-171,12-7-317</inkml:trace>
  <inkml:trace contextRef="#ctx0" brushRef="#br0" timeOffset="363626.5866">16829 6774 1078,'0'0'117,"0"0"-21,0 0 101,0 0-85,0 0-33,0 0-43,-3 40-19,13 5 19,-3 4 0,2-1-21,-4-2-12,-3 0-3,0-8-5,1-3-51,0-5-80,2-8-201,2-10-276</inkml:trace>
  <inkml:trace contextRef="#ctx0" brushRef="#br0" timeOffset="364238.3338">17050 6918 1005,'0'0'59,"0"0"-23,0 0 175,11-57-96,-1 51-39,5 2-16,6 2-32,2 2-10,0 6-1,-5 12-6,-7 6-7,-9 7-4,-2 3-2,-17 2-6,-6-1-14,-1-3-3,5-5 1,10-8 12,6-3 11,3-7 1,5-3 1,12-6 2,4 0 16,1 0 1,1 0-11,-2-11-9,0-4-11,-1-3-66,1-7-25,1-3-23,-3-7 7,1-4 29,-2-3 28,-3-4 61,-2 0 4,-5-3 50,-5-3 26,-3-3-22,0 3 11,-4 4 13,-5 10 7,2 12 12,3 11-6,2 8-23,1 6-19,1 2-25,0 31-18,0 20-10,0 27 26,0 15 3,0 9 1,0 4-6,0-5 4,0-5-6,0-9-8,0-16-8,1-11-5,5-16-1,2-14-3,-3-12-16,-2-8-22,1-9-21,0-2-3,3-15-12,3-14-96,3-9-178,3-8-206</inkml:trace>
  <inkml:trace contextRef="#ctx0" brushRef="#br0" timeOffset="364577.0059">17705 6603 1097,'0'0'79,"0"0"-41,0 0 187,0 0-88,0 0-47,0 0-45,2-18-14,-3 58 8,-2 16 14,0 11 8,2 2-14,1 9-11,0 2-10,0-1-9,0-3-4,0-6-4,0-11-5,0-8-4,0-12 0,1-12-3,2-9-15,1-9-21,-3-6-22,3-3-11,1-3 11,6-13-33,1-6-98,3-3-103,1-1-199</inkml:trace>
  <inkml:trace contextRef="#ctx0" brushRef="#br0" timeOffset="364913.6492">17944 6888 1093,'0'0'98,"0"0"-54,0 0 152,0 0-115,0 0-58,0 0-23,-36 20 2,23 23 12,8 6 0,5-3-5,9-3-6,16-12-1,4-7 4,4-7-3,0-10 6,-3-6 5,-7-1 6,-8-8 9,-7-13 3,-8-2-2,0-2-26,-14 4 1,-8 6-5,-5 8 0,-3 7-3,1 1-3,1 16-14,3 5-57,5 2-49,3 0-109,7-2-202</inkml:trace>
  <inkml:trace contextRef="#ctx0" brushRef="#br0" timeOffset="365620.4564">18527 7028 590,'0'0'466,"0"0"-376,0 0 137,0 0-52,0 0-69,0 0-36,84 0-20,-50 0-11,-2 0-21,-3 0-14,-6 0-4,-6 0-19,-8 0-46,-9 0-108,0 0-180,-15 10-300</inkml:trace>
  <inkml:trace contextRef="#ctx0" brushRef="#br0" timeOffset="365832.7064">18541 7155 866,'0'0'263,"0"0"-256,0 0 112,0 0 22,0 0-61,0 0-9,4 16 2,9-14-11,3 0-18,7-2-13,0 0-20,4-2-11,-1-7-28,-1 0-59,0 0-107,-1-2-178,0 0-507</inkml:trace>
  <inkml:trace contextRef="#ctx0" brushRef="#br0" timeOffset="368468.0422">19198 6846 479,'0'0'653,"0"0"-613,0 0 77,0 0 30,0 0-83,0 0-25,-4 27 8,-1 8 10,-2 8-31,-2 1-4,-2 2-5,-1-3-7,-1-5-7,3-3 0,2-9-2,3-5 0,5-7 3,0-4-2,0-2-1,4-4 2,6 0 0,2-3-3,5-1 6,-1 0 2,3 0-8,2-1 1,3-7-1,4-2-21,0-5-40,2 2-74,-4 1-65,-6 2-62,-6 2-151</inkml:trace>
  <inkml:trace contextRef="#ctx0" brushRef="#br0" timeOffset="368702.6192">19327 7089 104,'0'0'1025,"0"0"-956,0 0 111,0 0-1,0 0-84,0 0-50,-10-3-23,10 33 17,0 7 10,0 2-18,0-1 5,0 2-12,0-1-12,0-3 1,0-4-13,0-5 0,0-6-8,0-5-34,0-3-17,-2-5-37,-3-3-142,0-5-156,-2 0-440</inkml:trace>
  <inkml:trace contextRef="#ctx0" brushRef="#br0" timeOffset="369721.4402">19615 7104 1212,'0'0'108,"0"0"-103,0 0 61,61-27 4,-32 23-32,-1 0-29,-5 4-3,-3-4-2,-10 3-4,-4 1 0,-4-3 0,-2 0-3,0-5-4,0-3-13,0-6 15,3-4 5,1-6 1,6 1 9,4-1 7,6 5 14,3 3 4,1 5 22,-1 6-16,-7 4-10,-3 4-10,-1 1-12,2 20-9,-3 9 4,-4 12-4,-7 7 1,-1 2-1,-16-3-1,1-6-4,3-7-3,8-12 2,5-6 6,4-7 0,17-7 3,9-3 15,5-3 0,7-15-5,4-3-13,0-5-17,-1 0-139,-9-2-374</inkml:trace>
  <inkml:trace contextRef="#ctx0" brushRef="#br0" timeOffset="370594.2073">15252 8072 1070,'0'0'120,"0"0"-72,0 0 134,83 1-72,-47-1-34,-2 0-33,7 0-18,0 0-21,-5 0-4,-5 0-37,-12 3-103,-17 5-148,-6 4-262</inkml:trace>
  <inkml:trace contextRef="#ctx0" brushRef="#br0" timeOffset="370790.55">15239 8226 722,'0'0'240,"0"0"-216,0 0 91,0 0 50,79 18-54,-38-18-44,3 0-30,3 0-23,-1-8-14,-7 3-19,-7-3-55,-8-1-119,-8 0-44,-7-4-199</inkml:trace>
  <inkml:trace contextRef="#ctx0" brushRef="#br0" timeOffset="370990.4345">15613 7883 1009,'0'0'282,"0"0"-261,72 19 78,-38 23 36,0 12-47,-5 8-15,-12 3-30,-11-1-21,-6-4-16,-14-4-6,-12-4-3,-6-8-43,-3-6-101,-1-10-146,4-14-288</inkml:trace>
  <inkml:trace contextRef="#ctx0" brushRef="#br0" timeOffset="372257.5907">16814 8204 461,'0'0'634,"0"0"-575,0 0 121,0 0-19,0 0-74,0 0-45,9 27-7,4 12 13,-3 4-6,-2-2-22,-3 2-13,-4-2-6,-1-3-1,0-6-31,3-8-47,4-5-122,0-9-110,0-8-202</inkml:trace>
  <inkml:trace contextRef="#ctx0" brushRef="#br0" timeOffset="372555.2549">16957 8316 406,'0'0'665,"0"0"-622,0 0 103,69-60 11,-45 60-81,0 0-33,0 11-15,-6 10-13,-8 4-11,-9 5 1,-1 3-2,-11 0-3,-7 3-7,-2-4-6,3-5-4,8-4 8,5-7 6,4-7 2,2-5 0,14-2 1,4-2 3,3 0 1,0-10-2,0-4-2,0-4-72,-3-2-148,-4 0-139,-5 0-352</inkml:trace>
  <inkml:trace contextRef="#ctx0" brushRef="#br0" timeOffset="372864.1756">17275 8135 134,'0'0'879,"0"-94"-836,-2 57 100,-4 7 88,3 9-102,0 9-12,2 7-29,1 4-22,0 2-34,0 27-18,9 21-8,4 27 37,-6 17-5,0 13-7,-7 7-1,0-2-13,3-6-11,0-9-6,2-14 0,1-15 0,0-16 0,0-11 0,-1-14 0,0-11-11,-1-8-39,-1-7-36,3-1-8,5-17-16,-1-6-152,3-6-108,-1-5-336</inkml:trace>
  <inkml:trace contextRef="#ctx0" brushRef="#br0" timeOffset="373336.2464">17544 8133 529,'0'0'20,"0"0"39,0 0 81,0-66-57,-2 53-32,0 2 26,1 1 9,-1 1-6,0 1 14,-1 0 22,1 1-14,-1-1-9,1 3-13,0-1-2,0 4-18,2 2-10,-1 0-18,-2 27-24,1 22-3,-1 22 39,3 18 3,0 8 1,0 0-9,9 3-13,1-5-26,-1-5 0,-1-11 0,-1-12 0,-2-13 0,0-12 0,-1-12 0,0-8 0,-2-9 0,1-7 0,-3-5-11,0-1-28,0 0-13,0-5-18,-5-9-26,1-3-43,4-3-131,0-3-121,0-3-399</inkml:trace>
  <inkml:trace contextRef="#ctx0" brushRef="#br0" timeOffset="373740.0741">17806 8298 1214,'0'0'83,"0"0"-39,0 0 108,0 0-85,0 0-57,0 0-4,-59 90 17,45-33-1,8-1-7,6-3-4,6-7 1,14-6-6,3-8-4,2-9 0,0-9-1,-3-11 1,-4-3-2,-6-14 5,-7-12 3,-5-6-8,0 0-2,-16 5-1,-5 6-5,-3 8-1,1 9-4,-2 4-6,0 1-1,2 13-23,0 3-51,3 3-73,-1-2-95,3 1-342</inkml:trace>
  <inkml:trace contextRef="#ctx0" brushRef="#br0" timeOffset="374273.5832">16677 7974 802,'0'0'78,"0"0"0,-61 98 99,46-25-44,8 15-10,7 9-42,1 5-32,17-4-11,7-5-12,7-8-14,3-14-6,3-15-6,6-18 0,2-9-7,3-11-33,3-9-41,0-7-51,-2-2-75,-7-2-125</inkml:trace>
  <inkml:trace contextRef="#ctx0" brushRef="#br0" timeOffset="374678.9109">17888 7945 1180,'0'0'81,"63"73"-60,-21-2 139,0 17-12,-5 12-29,-7 1-38,-7-4-9,-13-5-7,-10-5-36,-2-8-20,-23-8-9,-11-11 0,-8-14-26,-10-12-32,-7-11-33,-7-10-107,1-13-258</inkml:trace>
  <inkml:trace contextRef="#ctx0" brushRef="#br0" timeOffset="376305.5423">18450 8556 680,'0'0'149,"0"0"-96,0 0 81,0 0-49,0 0-15,0 0-6,0-2 19,0 2 3,0-2 2,13 0 1,6-1-19,8-1-22,7 0-4,-3 0-12,0 2-12,-3-1-15,-4 2-3,-3-1-2,-5 1-18,-3 1-45,-4-1-92,-4-1-146,-5 0-135</inkml:trace>
  <inkml:trace contextRef="#ctx0" brushRef="#br0" timeOffset="376531.7357">18598 8386 994,'0'0'233,"0"0"-142,0 0 114,0 0-60,0 0-74,0 0-32,21 71 39,-6-24-21,-3-3-16,-3 4-21,-4-2-16,-2 0-4,-2-1-23,-1-8-54,1-8-37,6-11-166,5-12-335</inkml:trace>
  <inkml:trace contextRef="#ctx0" brushRef="#br0" timeOffset="377107.9335">18968 8414 927,'0'0'149,"0"0"-106,0 0 159,0 0-49,0 0-74,0 0-32,44-48-7,-22 58-22,4 12 9,-1 5-3,-7 5-4,-11 2-6,-7 2-12,0-2-1,-14 1-2,-7-1-8,-3-5-9,-2-4-15,0-8-19,4-7 3,2-7 22,3-3 22,5-6 5,3-11 25,4-2 23,4 0 16,1 3-13,0 4-5,6 4-12,3 4-5,6 4-18,3 0-11,5 4 0,2 9 0,0 4 0,-2 3 0,-3 1 0,-1 5-1,-2-1-2,-2 0 1,-1-5-31,-1-2-6,4-4-42,2-4-105,6-6-147,1-4-361</inkml:trace>
  <inkml:trace contextRef="#ctx0" brushRef="#br0" timeOffset="377680.4451">19705 8550 1098,'0'0'256,"0"0"-236,0 0 89,0 0 18,0 0-51,61-17-33,-42 17-21,2 0 1,0 0-14,3 0-2,1 0-7,-1-2-1,1 0-32,-4 1-96,-4 0-183,-12 1-291</inkml:trace>
  <inkml:trace contextRef="#ctx0" brushRef="#br0" timeOffset="377872.978">19740 8685 1195,'0'0'258,"0"0"-239,0 0 81,0 0 9,0 0-65,0 0-41,80 8-3,-48-8-129,2 0-297</inkml:trace>
  <inkml:trace contextRef="#ctx0" brushRef="#br0" timeOffset="378375.2742">20427 8401 1267,'0'0'157,"0"0"-123,0 0 79,0 0-44,0 0-35,0 62 6,4-17-6,-4-1-10,0-2-16,0-4-1,-8-6-2,5-4-4,3-9 0,0-4 0,0-6 0,12-3 2,6-2-3,6-3 4,6-1 5,3 0-5,-2-9-4,-3-2-24,-3-2-56,-6-2-134,-9 1-205,-9 2-628</inkml:trace>
  <inkml:trace contextRef="#ctx0" brushRef="#br0" timeOffset="378572.087">20604 8601 1322,'0'0'71,"0"0"-14,0 0 37,0 0-22,0 72 7,0-35-40,0-1-18,0-4-18,3-4-3,4-3-18,2-3-63,2-7-115,3-4-123,2-9-271</inkml:trace>
  <inkml:trace contextRef="#ctx0" brushRef="#br0" timeOffset="378773.154">20896 8623 1373,'0'0'63,"0"0"-17,84-13 96,-52 10-87,3 2-48,3 0-7,0-1-110,-6-2-180,-8-3-347</inkml:trace>
  <inkml:trace contextRef="#ctx0" brushRef="#br0" timeOffset="378975.2586">20992 8494 1431,'0'0'112,"0"0"-110,0 0 157,0 85-52,1-52-43,-1 3-48,0-2-12,0 1-4,0-2-43,0-4-51,1-6-164,4-10-480</inkml:trace>
  <inkml:trace contextRef="#ctx0" brushRef="#br0" timeOffset="379525.1761">21401 8501 1064,'0'0'31,"0"0"-14,0 0 138,0 0-42,0 0-39,0 0-8,11-45-4,4 47-32,5 16-6,0 7 6,-2 6 0,-10 2-20,-8 0-4,-1 1-3,-17-3-3,-7-2-9,1-7-22,-2-7-25,3-8 9,5-7 4,4-2 37,3-13 6,6-3 24,3-1 24,2 4 14,0 3-20,2 5 2,5 2-15,3 5-16,5 0-12,5 7-1,4 7 1,0 2-1,0 2 1,-2-1 1,-2 0-2,-4-5 0,-2-2-1,-3-2-27,0 0-32,-1-5-56,1-2-57,3-1-155,2-2-294</inkml:trace>
  <inkml:trace contextRef="#ctx0" brushRef="#br0" timeOffset="379737.2407">21820 8595 1196,'0'0'88,"0"0"-6,0 0 83,0 0-80,66-10-49,-48 9-13,0-1-16,1 1-7,-1 1-54,-4 0-118,-3 0-177,-7 0-452</inkml:trace>
  <inkml:trace contextRef="#ctx0" brushRef="#br0" timeOffset="379940.0431">21826 8708 1480,'0'0'62,"0"0"6,0 0 65,0 0-80,0 0-45,71 0-8,-36-4-17,-2-9-72,4-4-129,0-4-136,5-2-465</inkml:trace>
  <inkml:trace contextRef="#ctx0" brushRef="#br0" timeOffset="380287.5965">22486 8280 1144,'0'0'147,"0"0"-87,0 0 83,0 0-83,0 0-53,0 0 0,-67 74 39,37-14 5,7 5-6,10-3-22,12-4-7,1-7-4,12-7-3,9-8-5,3-11 2,-3-8 2,1-7-2,-6-8-4,-4-2 3,-3-8-2,-2-15-1,-7-4-2,0-5-6,-9 5-2,-6 3 8,-4 11-1,2 6 1,-3 7-8,0 0 1,4 5 3,2 9-6,5-1-33,5-1-82,4 0-86,2-5-115,18-3-342</inkml:trace>
  <inkml:trace contextRef="#ctx0" brushRef="#br0" timeOffset="381864.5223">22671 8434 1431,'0'0'62,"0"0"-60,0 0 54,0 0-28,25 56-11,-13-23 20,0 2 6,-1-1-11,0-1-4,2-3-6,-3-1 7,1-4-14,-2-6-2,-1-6 7,-2-5-8,-2-5 5,-2-2-4,-1-1 1,-1 0-2,0 0-2,0 0 2,0 0 2,0 0-3,0 0-4,0 0-3,0 0 0,0 0-4,0 0 0,0 0 1,0 0 0,0 0 0,0 0-1,0 0 0,0 0 1,0 0 0,0 0 1,0 0-2,0 0-3,0 0 3,0 0-1,0 0 1,0 0-1,0 0-2,0 0 3,0 0-2,0 0 2,0 0-2,0 0 1,0 0-1,0 0 1,0 0-1,0 0 0,0 0 0,0 0 0,0 0-1,0 0-2,0 0-3,0 0 3,0 0 1,0 0-3,0 0 4,0 0-3,0 0 3,0 0-1,0 0 3,0 0 1,0 0 0,0 0 0,0 0 1,0 0-1,0 0 1,0 0-1,-3 0-3,1 0-6,-1 0 5,-2 0 1,1 0 0,1 0 2,1 0 0,-2 0 1,0 0-1,1 0 0,-1-1 1,-3 0 0,2-2-2,-4-1-3,-1-1-8,-2 0-3,-1 0-2,0 1 6,2 3 1,0-1 5,4 2 4,5 0 0,0 0 2,1 0-2,1 0 2,0 0-2,0 0 1,0 0 2,0 0 1,0 0 8,0 0 14,1 0-8,6 0 3,3 0-5,2 0-6,-1 0 0,0 0-2,-1 0 2,3 0-2,4 0-2,4 2-2,7 0-1,0 0 2,1-1 0,-7 2 5,-7-3-7,-6 0 2,-5 0-1,-3 0-2,-1 0-2,0 0-5,0 0-3,0 0-10,-2 0 7,-3 0 5,0 0 3,-1-3 2,-1-2 0,0-2-2,-2 0-3,-1-4 5,-2 0 0,-1-3-2,-1-3-1,1 3-2,0-2-1,3 2 4,0-1 3,3 1 1,2-1 1,3 1 2,2 0-2,0 2 4,1-1 3,7 1-1,3 3 0,0 2 2,3 0-2,3 3 0,1 2-1,1 1 4,2 1-4,1 1 0,1 9-3,-1 4 0,-3 3-1,-5-1-1,-6 2-2,-4 2 1,-4 0-2,0 3-1,-1-3 3,-7 2 1,1-3 0,2-3-1,5-3 0,0-5 0,0 0 0,0-3-1,4-3 2,6 2 3,-1-4 0,2 0 2,0 0 0,3 0 2,0 0 0,3 0 2,2 0-5,1 0 3,0 0 1,0 0-2,-1 0 4,-4 0 1,-2-1-2,-2 1-2,-4-1-3,0-1-4,-3 2 0,0 0-5,-2 0-33,-1 0-50,-1 0-111,0-4-368</inkml:trace>
  <inkml:trace contextRef="#ctx0" brushRef="#br0" timeOffset="386182.5162">15214 9597 1075,'0'0'67,"0"0"-59,0 0 73,0 0 21,0 0-51,0 0-44,-52-47-7,19 60-11,2 7 6,3 3 3,11 2-2,10-2 4,7 0 5,11 3 5,14 1 27,8 4 25,0 0-3,-4-1-15,-8-1-5,-10 1-18,-9-3-15,-2 0-3,-15-2-3,-10-4-15,-3-9-48,1-7-21,10-5 14,9-14 29,8-11 1,11-9 23,19-3 17,8-2 4,4 3 6,-2 2 10,-4 3-11,-5 2-1,-5-4 3,-7-3-5,-6-1 12,-8-2 16,-5 6-13,0 8 14,0 10 24,0 8-18,0 7-16,0 17-10,0 23-12,0 16 5,7 8 9,5-1-11,-2-5-5,-1-4-1,-4-6-2,-3-5-33,-1-11-80,-1-8-87,-1-9-95,-10-11-207</inkml:trace>
  <inkml:trace contextRef="#ctx0" brushRef="#br0" timeOffset="386811.414">15341 9937 505,'0'0'485,"0"0"-391,0 0 72,0 0-34,43-60-65,-11 49-25,4-2-5,1 2-19,-3-2-7,-6 1-5,-8-1-6,-5 1 0,-7 2-1,-4 0 0,-4 4-19,0 2-13,-5 4 11,-10 0-20,-4 5 30,-3 10-6,-1 2-24,4 2 8,10 0 18,9-3 16,0-3 0,25-5 7,8-6 10,10-2 20,3-3-7,-4-10 9,-7-3-16,-8 0-3,-7 0-11,-6-4 0,-9 3-3,-2 1 4,-3 3-1,0 5-4,0 7-5,0 1 0,0 18-7,0 19 7,0 11 9,1 9-2,5-1-5,-3-2-1,0-7 0,-2-8 0,2-10-1,0-13-3,-2-7 0,-1-9-35,0-2 5,0-17 6,0-10-42,-2-6 23,-3-5 31,1-4 15,1-5 3,2-2-2,1 5 4,1 6 25,14 11 22,4 10-26,1 10 0,-1 6 0,-2 3-12,-3 10-3,-4 12-7,-7 4-2,-3 5-1,-7-1-1,-13 0-23,2-10-22,1-5-53,6-9-83,8-6-47,3-4-175</inkml:trace>
  <inkml:trace contextRef="#ctx0" brushRef="#br0" timeOffset="387134.4172">16145 9634 1015,'0'0'80,"0"0"-61,0 0 151,0 0-12,0 0-130,0 0-25,11 27 4,-13 16 7,2-3-9,0-7-5,6-8-1,6-8-19,6-10-19,4-7 10,1-6 24,-2-15 5,-3-8 6,-6 0 0,-4-1 27,-3 5 9,-3 8 12,-2 7 1,0 9-10,0 1-18,0 18-27,0 12 1,1 8 5,1 2-1,4-1-4,-1-5-1,4-5-39,2-9-158,3-11-203</inkml:trace>
  <inkml:trace contextRef="#ctx0" brushRef="#br0" timeOffset="387360.4791">16467 9566 1337,'0'0'129,"0"0"-122,0 0 80,0 0-42,0 0-45,0 0-10,44 38-112,-41-10-187,2-1-317</inkml:trace>
  <inkml:trace contextRef="#ctx0" brushRef="#br0" timeOffset="387587.6827">16526 9840 1254,'0'0'207,"0"0"-194,0 0 86,0 0-34,0 0-64,0 0-1,5 41-90,-2-32-175,2-5-334</inkml:trace>
  <inkml:trace contextRef="#ctx0" brushRef="#br0" timeOffset="387610.6226">16697 9770 1275,'0'0'72,"0"0"-21,63-17 93,-37 17-90,-3 0-54,-3 4-25,-11 11-142,-9-1-221</inkml:trace>
  <inkml:trace contextRef="#ctx0" brushRef="#br0" timeOffset="387831.5656">15346 10260 1549,'0'0'49,"0"0"-1,0 0 64,120 5-45,-35-5-29,12 0-27,6 0-11,3 0-41,-1 0-57,0-2-166,1-7-341</inkml:trace>
  <inkml:trace contextRef="#ctx0" brushRef="#br0" timeOffset="389265.8291">18104 10504 28,'0'0'2,"0"0"5,-77 14 73,62-13 38,4 3-25,7-2 21,1-2-17,3 2-19,0-2-26,0 0 8,0 1 2,0-1 1,0 1-9,0 2-1,0-1-5,5-1 14,9 5 24,12-2 28,15 1-9,19-2-29,19-3-7,11 0-25,3 0-14,-8-3-2,-17-3-13,-16 3-11,-12 0-3,-14 2 1,-8-1-2,-10 2-31,-5 0-33,-3 0-13,0 0 13,-3 0 1,-5 0 26,1 0 12,3 0 18,3 0 7,1 0 0,0 0 2,0 0 1,0 0-3,0 0 0,0 0-3,-2 0 1,-1 0-2,0 0 4,0 3 1,1-3 13,2 2 16,0-1 10,0-1 10,0 0 7,0 0-7,0 0-7,0 0-7,0 0 0,0 0 2,0 0-13,0 0-9,0 0-3,0 0 5,0 0-4,0 0 2,0 0 0,0 0 1,0 0 1,0 0 3,0 0-1,0 0-2,0 0-5,0 0-2,0-3 0,0 0 2,0 2 3,0-1 5,-1 0-11,0 1 13,1 1-12,0 0-11,0 0-2,0 0 0,0 0 2,0 0-3,0 0-6,0 0-2,0 0-3,0 0 1,0 0-14,0 0-23,0 8-18,6 0-31,1 2-149,1-4-232</inkml:trace>
  <inkml:trace contextRef="#ctx0" brushRef="#br0" timeOffset="392084.0853">18691 10542 442,'0'0'316,"0"0"-240,0 0 0,0 0 19,0 0-41,0 0-30,0 0-6,0 0 13,3 1-3,0 1 0,0 0 4,1 1 10,1-3-11,-2 2 4,1-2-3,-4 0-11,2 0-1,-1 0 2,0-4 16,-1-12 4,1-6-17,-1-5 1,2-6 6,0-2-8,0-1-9,0 4 15,1 4-4,-2 10-4,0 8 1,1 6 0,0 4-7,7 5-16,10 19-4,7 14 4,5 7 0,-2 0 4,-3-1-2,-4 0 1,-2-6-2,-3-1 0,-3-5 0,-3-7 0,2-8-2,-6-7 1,0-7-1,2-3-2,0-10 0,0-15 1,1-10-4,-2-7 4,-2-5 1,2 0 0,1 2 1,1 7 3,3 12-2,1 12 6,2 11-7,4 3-1,2 14 1,1 11 0,-2 5 0,-4 2-2,-5-1 0,-3-2 2,-2-4-1,-1-5 1,-2-5-2,0-4 1,0-4 1,8-1 0,6-3 1,12-1 1,9-2 10,4 0 6,2 0-3,2-3 0,4-7 2,4 1-3,7-1-5,4-1-2,-1 3-2,-6 2-2,-8 1-3,-7 3 2,-11 1-2,-10 1-1,-8 0-1,-8 0-2,-5 0-7,-2 0-10,0 0 5,0 0 6,0 0 8,0 0 2,0 0 1,0-1 2,0 1 3,0 0-4,0 0-2,0 0 0,0 0 1,0 0-1,0 0 0,0 0-1,0 0 1,0 0 1,0 0 0,0 0 0,0 0-1,3 7 0,4 19 2,0 13-1,-1 9 9,-1 5-3,-1-1 2,1-2 3,-1-5-8,3-5 5,0-4-7,0-3-1,0-6 0,-2-3 1,-3-7-1,0-6 0,-2-5 0,0-3-1,0-3 2,0 2 1,0-2 2,0 0 1,0 0-2,0 0-4,0 0 1,0 0-1,0 0-3,0 0-4,-10 0-1,-5 1 0,-8 4 1,-8 2-4,-4 6 2,-2-1-3,2 1 2,5 2 6,9-3 3,7-1-1,7 0 0,7-2 2,0-1 2,10 1 6,17 2 6,9-4 7,8 1-3,-2 0-1,-2 1 1,-8 4-4,-4 1 10,-8 3-16,-9 1-7,-9 5-1,-2 4-2,-9 3-1,-12 2 2,-1-1 1,1 2 1,3 0 0,7-1-1,6 2 6,5 1 14,0-4 8,8-2 0,9-3-28,1-3 0,2-3 0,0-3 0,-3-1 0,-3-3 0,-3 1 0,-4-3 0,-3-1 0,-1-2-72,-3-5-67,0-3-77,0-7-307</inkml:trace>
  <inkml:trace contextRef="#ctx0" brushRef="#br0" timeOffset="392653.7079">20102 10481 913,'0'0'103,"0"0"-78,0 0 107,0 0-10,0 0-77,61-59-21,-61 42 22,0 1-4,-4 1-27,-7 4-3,-1 6 0,1 5-12,-5 5-1,1 19-7,0 6 6,1 6 2,5-3 2,6-4 2,3-9 4,0-5-2,1-6 2,8-5 2,0-2 9,0-2 10,-3 0 2,0 0-15,-2 0-12,-3 0-4,2 0-5,0 0-52,-2 0-76,-1 0-247</inkml:trace>
  <inkml:trace contextRef="#ctx0" brushRef="#br0" timeOffset="393501.9053">20245 11791 828,'0'0'60,"0"0"-41,0 0 36,0 0 22,0 0-33,0 0-1,-4 31 20,2-25 18,-1-1-20,-2 3-13,0 4 4,-2 1-7,-3 3-8,1-2-7,0 3-11,4-2-9,5-1 2,0-1-4,7-5 4,14-2 3,6-6 15,5 0-2,-1-4-3,-6-7-4,-8-3-5,-10-2-3,-7 0-3,-6 1-7,-21 3-3,-11 4-13,-6 5 2,-2 3-9,5 0-7,10 1-4,11 6-19,8-2-70,4-4-151,3-1-298</inkml:trace>
  <inkml:trace contextRef="#ctx0" brushRef="#br0" timeOffset="394420.5556">18070 10473 701,'0'0'177,"0"0"-33,0 0 29,0 0-41,0 0-83,0 0-28,27 84 42,-9-16 31,0 10-22,-2 3-15,-2-3-8,-5-6-12,-1-8-16,-2-6-7,-2-7-9,-1-8 0,-1-8-2,0-7-2,-2-9-1,0-9 1,0-4-1,0-5 0,0 0-3,0 0-10,0-1-7,0 0-6,-3 0-21,-3-9-36,-1 1-36,1 1-27,1 0-44,-2 3-58,0 3-177</inkml:trace>
  <inkml:trace contextRef="#ctx0" brushRef="#br0" timeOffset="395031.6706">17783 11286 420,'0'0'109,"0"0"-37,0 0 68,0 0 26,0 0-26,0 0 24,4-2-5,37 1-53,21-4-11,15 0-8,3-1-27,-3 0-17,-11 4-9,-7 1-9,-11 1-9,-9 0-16,-8 0-3,-7 0-35,-7 1-75,-9 1-159,-8 2-314</inkml:trace>
  <inkml:trace contextRef="#ctx0" brushRef="#br0" timeOffset="395819.2346">18083 11466 651,'0'0'369,"0"0"-332,0 0 80,0 0 70,73 8-90,-44-8-37,-1 0-8,0 0-21,-3 0-14,-4 0-13,-7 0-4,-6 0-5,-6 0-18,-2 0-11,0 0-37,-14 0-14,-4 0 28,-1 0 24,4 0 33,5 0 4,8 0 42,2 5 23,0 7 18,1 6-13,8 7-6,1 9-15,-2 6-15,-3 5-7,-5 5-4,0 2-17,0 2 8,0-3 3,0-3 1,0-4 7,7-3-16,4 0 1,-1-4-8,2-2-4,0-7-2,-3-5 0,0-8-6,-3-5-7,-1-5-3,-3-3-2,2-2 4,1 0 1,2 0 1,2-8 0,4-1 6,2 2 1,8-3-1,9-2 5,12-1-1,18-3-1,11 1 6,14-2-3,10 0 11,3 3-2,0 0 0,3 4-4,1 0 9,-3 0-6,3 3-5,-4 0-3,-6-2-1,-3 0 0,-7-3-2,-7-2-5,-10 1-1,-8-1-3,-9 1 2,-6-1 4,-6 2-5,-6 0 4,-1 3-1,-5 1-3,-3 3-9,-3 2-8,-4 3-11,0 0-25,-4 0 0,-4 0 24,-2 0 17,-1 0 17,-2 0 6,-1 0 0,-2 0-35,0-12-143,0-4-257</inkml:trace>
  <inkml:trace contextRef="#ctx0" brushRef="#br0" timeOffset="396862.0962">18606 9939 521,'0'0'547,"0"0"-528,0 0-4,0 0 61,-4 54 49,-1-20-72,-3-1-40,0-3-10,2-7-3,2-7-1,0-7-24,1-7-52,0-2 3,1-21 46,0-13-64,0-10 59,2-8 26,0-7 7,5-3 5,9 0 15,7 6 34,2 10-3,2 12 36,2 12-36,0 13 9,-1 9-52,1 9-4,-7 16-4,-11 10-2,-9 7 0,-14 3-4,-18 0-24,-10-3-10,1-10-22,3-8-1,8-9 23,12-6 35,8-4 5,8-2 24,2 0 30,0-1 4,5 5 8,10 0-3,6 1-33,6-1-19,3-1-11,0-3 0,-1-3-1,-4 0-36,-2-1-41,-1-12 9,-7-4 29,-4-3 25,-7 4 15,-1 1 16,-3 6 31,0 5 28,0 4 6,0 4-61,0 16-16,0 8 9,1 8 26,2-2-19,-1-1-8,3-6-9,-2-4-3,1-5-29,-2-8-40,-1-4-101,-1-6-9,0 0-95,0-8-26</inkml:trace>
  <inkml:trace contextRef="#ctx0" brushRef="#br0" timeOffset="397235.0418">18800 10062 680,'0'0'198,"0"0"-96,61-50 45,-34 35-20,-3 0-32,-4 1-47,-4 1-19,-2-2-1,-3-3-19,-2 2 2,-4-2-10,-3 2 5,-2 3-4,0 5-1,0 4 1,0 4-2,0 0-14,0 19-4,0 10 13,-4 5 5,-1 1 1,2-6-1,1-4 0,2-8 0,0-8-2,7-5-7,7-4 3,1-3 6,1-9 3,1-4 5,-3 1 13,-3 4 18,-2 6 16,0 5-14,0 0-21,2 16-10,0 9-1,-4 6-1,-4 3-5,-3 3-3,0 1-19,-2-1-117,-8-5-193,2-8-649</inkml:trace>
  <inkml:trace contextRef="#ctx0" brushRef="#br0" timeOffset="398317.8273">20537 10740 1273,'0'0'131,"0"0"-113,0 0 33,0 0 53,31 88-74,-24-51 1,-5 0-22,-2-2-4,0-3-5,-5-8-5,-3-6-35,6-7-17,1-9-10,1-2 28,0-11 34,3-14-1,4-7-22,0-7 24,-3-3 4,0 0 4,-1 3 16,4 5 9,2 9 7,4 6 0,2 7-9,4 9-19,4 3-8,1 3-2,0 14 2,-10 5-6,-6 5 2,-8 1-16,-12-1-8,-12-2-10,-6-7 13,3-6 1,5-3 3,10-4 19,7 0 2,5-1 9,0 2 9,6 2-1,7 2-1,1 1-15,0 2-1,3-4-32,2-1-78,3-5-51,4-3-4,3 0 33,1-11 71,-3-4 61,-4 0 52,-7 4 73,-5 1-3,-6 6 9,-3 3-14,-2 1-43,0 6-53,0 13-16,0 8 4,0 5 15,0-2-10,0 1 4,0-4-8,6-3-7,-1-2-3,0-6-1,-3-6 1,-1-4 0,0-4 0,0-2 0,-1 0 4,2 0 6,-2 0 6,2 0 19,0 0 5,3 0-8,4 0-8,7 0-11,5 3 0,10 1-5,10 2-8,9 1-10,5 1-166,-3 1-211</inkml:trace>
  <inkml:trace contextRef="#ctx0" brushRef="#br0" timeOffset="399018.5032">16868 11332 1439,'0'0'32,"0"0"-24,0 0 56,0 0 4,71 69 3,-46-29-37,-4-2-19,-2-3 0,-5-2-9,0-7-1,-3-9-4,1-5 0,-1-8 2,3-4-1,2-1 6,4-20-1,-1-8-4,-1-8 2,-5-7 1,-8-3-2,-5-2-4,0 3-4,-5 6-9,0 11-12,4 14-43,1 11-81,4 4-96,10 14-108,0 11-128</inkml:trace>
  <inkml:trace contextRef="#ctx0" brushRef="#br0" timeOffset="399568.915">17240 11397 795,'0'0'270,"0"0"-81,28 55 1,-18-26-59,-2 11-29,-2 7-58,-2 2-8,-4 0-21,0-2-9,3-5-6,-1-4-1,0-5-13,0-6-26,-2-8-56,0-6-66,0-7-57,-5-6-2,-6-3 57,1-13 108,2-7 56,1-2 58,7 2 62,0 0 15,14 2-17,13 1-38,7 1-26,3 2-9,-3 2-8,-7 1-16,-10 3-7,-10-4-8,-6 0 1,-1-5 3,-1-1-9,-10 2-1,0 6-1,2 5-6,4 8 5,3 0-12,2 19-5,0 10 15,0 5 4,5 1-1,4-3-9,0-3-7,-1-10-12,0-6-4,-2-7 18,1-6 15,4 0 2,-1-14 34,7-6-6,-2 0 17,-1 3 9,1 5 5,-6 6-6,-1 4-15,0 2-26,3 11-9,2 12 1,0 8 0,-2 4-1,-2 2-2,-4 1-1,-4-1-2,-1-1-2,0-3-58,0-7-139,0-6-241</inkml:trace>
  <inkml:trace contextRef="#ctx0" brushRef="#br0" timeOffset="401264.7101">16155 12583 900,'0'0'27,"0"0"-13,0 0 152,0 0 6,0 0-76,0 0-27,10 10-2,1 5-2,5 10-13,4 8-15,-1 5-14,-3 1-4,-4 0-7,-6-2-2,-3-3 0,1-9-6,-3-6-4,0-10 0,1-6-1,2-3-29,4-10-60,1-11-61,0-4-100,-5-4-28,-4 1-124</inkml:trace>
  <inkml:trace contextRef="#ctx0" brushRef="#br0" timeOffset="401518.42">16074 12563 1068,'0'0'137,"0"0"-74,0 0 110,4-62-50,13 48-69,7 4-22,5 1-2,4 7-15,1 2-14,0 2-1,-5 12-20,-3 3-79,-6 6-157,-9 0-269</inkml:trace>
  <inkml:trace contextRef="#ctx0" brushRef="#br0" timeOffset="401911.7957">16138 12855 36,'0'0'958,"0"0"-833,0 0-3,0 0 2,74 58-29,-41-49-39,0-3-41,0-1-3,-2-5-8,1 0-4,-4-4 0,-4-7-2,-5-1-5,-6-1 7,-4-3 5,-2 0 5,-4 2 26,0 3 15,-3 5 14,0 4-7,0 2-24,0 0-20,4 14-7,2 11-2,1 10 8,3 3 4,1 2-11,-3-5 5,2-3-5,-1-4-3,-3-3-3,-1-5 1,-3-4-1,-2-3 0,0-6 0,0-2 0,0-4 1,0-1 3,0 0 1,0 0-1,3 0 6,2 3-10,3 1-1,8 3 1,2-3-1,10-1-8,11-3-27,10-2-39,8-14-130,7-9-297</inkml:trace>
  <inkml:trace contextRef="#ctx0" brushRef="#br0" timeOffset="403033.7869">19872 10839 81,'0'0'912,"0"0"-841,0 0 60,0 0 52,0 0-96,0 0-46,39-21-18,-28 28-1,2 3-3,-1 3-8,0-1 1,-3 1-1,2 0 2,0-3 2,-2-1 3,-1-3-6,-2-2-2,-2-2 0,-3-2 0,0 0 1,0 0 2,1 0 6,2-2 4,1-9-5,0-5-12,5-3-3,0-3-3,6-2-2,2-1-9,3 2-20,-1 6-53,-1 4-81,-6 9-157,-4 4-343</inkml:trace>
  <inkml:trace contextRef="#ctx0" brushRef="#br0" timeOffset="404190.8294">17023 12987 878,'0'0'317,"0"0"-274,0 0 81,0 0-1,0 0-11,0 0-36,-3-14-34,10 14-10,6 0-12,6 0-9,3 0-3,1 0-5,1 0-3,-2 0-28,-3-3-118,-6 2-137,-10 1-257</inkml:trace>
  <inkml:trace contextRef="#ctx0" brushRef="#br0" timeOffset="404417.6134">17021 13104 1019,'0'0'261,"0"0"-197,0 0 29,0 0-15,80-3-67,-49-2-11,3 1-124,-1-1-283</inkml:trace>
  <inkml:trace contextRef="#ctx0" brushRef="#br0" timeOffset="406236.9078">17790 12654 636,'0'0'125,"0"0"-100,0 0 39,0 0 3,0 0-20,0 0-15,-7-4-16,3 4-6,-4 0 12,-1 2 1,-2 0 6,0-1-9,1-1-8,-1 0-6,2-2-1,2-8 3,0-4-4,1-1 15,5 0 10,1 0 47,0 4 23,7 4-47,11 7-9,8 0-12,3 18-11,2 12 12,-7 4-6,-7 5-17,-10 2 1,-7-2-10,0-1 0,-16-6-8,-6-3-31,-5-7-14,-1-9 10,0-9 3,1-4 13,3-8 12,3-11 15,6 0 6,6 2 6,5 2 21,4 5 28,0 2 0,13 6-24,13 2-16,8 0-13,5 2 9,1 9 0,-4 1-12,-4 1-2,-5 1-3,-4-4-14,-5-1-28,0-3-41,-2-6-32,2 0-53,0-16 27,-1-8 23,-1-7 91,-1-2 27,-3 1 62,-5 3 45,-5 6 30,-2 8-5,0 8-61,0 6-13,0 1-28,0 15-30,0 12 0,4 8 8,8 1 1,4 0-5,2-9-1,3-6 2,-1-6-1,-2-10 1,0-5 12,0-3 17,-2-16 9,-3-4-10,-5-3-7,-6 0-2,-2 1 1,-11 0-22,-10 1 5,-7 1-8,-1 8-12,2 5-14,5 8-33,5 2-49,1 12-72,1 10-88,-3 8-145</inkml:trace>
  <inkml:trace contextRef="#ctx0" brushRef="#br0" timeOffset="406484.2816">17617 13161 1300,'0'0'135,"79"-22"-110,-29 15 110,5 2-35,6 2-61,1 0-26,2-1-8,-5-1-5,-11 1-28,-12 2-38,-13 1-81,-11 1-85,-10 0-95,-2 0-204</inkml:trace>
  <inkml:trace contextRef="#ctx0" brushRef="#br0" timeOffset="407203.5212">17680 13380 1157,'0'0'168,"0"0"-91,0 0 24,0 0-25,0 0-40,0 0-18,-14-8 18,14-4 4,6-1-3,9-1-14,4 1 12,2 3 11,3 6-7,1 4-13,-2 6-20,-1 17-6,-4 7-1,-9 6 0,-6 4-11,-3-2-13,-4-4-4,-11-7-4,-4-6-1,-4-12 0,-2-6 6,-2-3 17,3-5 11,4-10 6,6 0 5,6 2 24,5 5 4,3 4 3,0 2-7,11 2-32,12 0-1,8 4-2,4 4 3,-1 2-3,-2-2 0,-4-1-11,2-2-22,-1-3-15,1-2-42,1-2-88,0-15-114,-3-4-106,-3-2-53,-6-6 281,-8-1 170,-4-2 393,-3 1-69,-4 6-56,0 7-24,-6 7-89,-2 7-59,-1 4-64,0 8-26,3 15-5,4 7 1,2 5 5,8-2 2,16-4 4,3-7 2,5-6-7,1-9 1,-1-5 7,-4-2 18,-7-9-13,-7-9 0,-7-6-5,-7-5-10,0-2-6,-10-1-3,-9 1-3,-1 8-2,2 6-11,6 9 5,1 6-6,6 2-23,0 4-28,3 7-81,2 1-145,2-7-295</inkml:trace>
  <inkml:trace contextRef="#ctx0" brushRef="#br0" timeOffset="407467.145">18622 13020 996,'0'0'321,"0"0"-219,0 0 27,0 0-16,0 0-51,0 0-26,80-23-15,-56 19-10,-2 0-11,-2 4-17,-8 0-63,-5 0-147,-5 0-243</inkml:trace>
  <inkml:trace contextRef="#ctx0" brushRef="#br0" timeOffset="407717.5382">18643 13122 1060,'0'0'147,"0"0"-19,0 0 37,0 0-57,0 0-48,0 0-39,39 7-21,-15-7-62,-1 0-171,1-7-272</inkml:trace>
  <inkml:trace contextRef="#ctx0" brushRef="#br0" timeOffset="408125.6569">19174 13013 91,'0'0'726,"0"0"-634,0 0 24,0 0 33,52-75-29,-43 48-29,0 0-45,-3 4-11,-1 4 2,-2 7 11,-3 4 9,1 6-13,0 2-13,1 2-24,5 18-5,2 5 1,0 6 13,0 2-1,1 1 3,-2-2 3,2 1-7,-1-3-8,2-5 3,-2 1 1,0-5-7,-2-7-1,-2-1-2,-1-3 0,-3-5-18,-1-1-25,0-2-38,0-2-74,-13 0-48,-2 0-113,-3 0-219</inkml:trace>
  <inkml:trace contextRef="#ctx0" brushRef="#br0" timeOffset="408383.7862">19153 13234 334,'0'0'824,"0"0"-657,0 0-37,0 0 4,63 0-48,-26 0-25,2 0-14,-4 0-11,0-5-15,-5 2-12,-2-2-9,-1 1-9,-2 1-27,-3 0-26,-3 3-59,-4 0-63,-4 0-136,-4 0-258</inkml:trace>
  <inkml:trace contextRef="#ctx0" brushRef="#br0" timeOffset="408882.8565">19883 13037 1300,'0'0'275,"0"0"-254,0 0 5,0 0 18,0 0-34,0 0-10,1 27 0,-6 5 1,2 4 0,-1-3 1,-1-4-1,1-6-1,4-6-4,0-13 1,0-4-5,0 0 8,7-18 0,6-10 7,3-7-5,-2-4 10,-1-1-3,-4-3 18,-3 3 0,-1 5-3,-2 8 10,1 11 8,1 8-8,0 6-7,7 2-17,6 4-8,6 14-1,0 7 11,2 3 6,-5 3-2,-3-1-3,-4 1 2,-7-4 0,-2-1-15,-5-1-2,0-3 2,-3 0-33,-8-6-34,-6-2-29,-3-6-52,-2-4-188,-3-4-193</inkml:trace>
  <inkml:trace contextRef="#ctx0" brushRef="#br0" timeOffset="409133.7078">19870 13169 1353,'0'0'156,"0"0"-95,100-35 56,-52 25-39,1 2-58,-4 1-20,-6 2-2,-6 4-71,-8 1-116,-3 0-180,-1 0-450</inkml:trace>
  <inkml:trace contextRef="#ctx0" brushRef="#br0" timeOffset="409415.8779">20459 13238 1429,'0'0'143,"0"0"-143,-43 74 16,8-31 53,-3 3-46,-1 1-16,2-3-7,6-6-1,6-7-30,9-8-80,14-10-55,2-13-180,26 0-249</inkml:trace>
  <inkml:trace contextRef="#ctx0" brushRef="#br0" timeOffset="409438.8526">20527 13402 897,'0'0'481,"0"0"-418,0 0 24,0 0 29,0 0-65,0 0-21,10 44-1,-36-19-9,-1 0-9,0-6-8,3-1-3,0-5-37,1-2-98,-2 0-220,-3-7-378</inkml:trace>
  <inkml:trace contextRef="#ctx0" brushRef="#br0" timeOffset="410282.9906">19247 10014 864,'0'0'160,"0"0"-150,63-18 88,-43 15 6,-1 3-66,-1 0-38,-5 0-48,-6 5-149,-7 4-389</inkml:trace>
  <inkml:trace contextRef="#ctx0" brushRef="#br0" timeOffset="410536.0584">19265 10151 1111,'0'0'43,"0"0"45,62-8 51,-42 7-105,0 1-34,0 0-40,0 0-181,-3 0-288</inkml:trace>
  <inkml:trace contextRef="#ctx0" brushRef="#br0" timeOffset="410804.069">19603 9634 1142,'0'0'5,"0"0"6,0 70 29,0-5 83,0 10-76,-4 1-30,4-3-9,0-14-5,14-11 2,8-12 2,5-13-2,1-11 3,0-7 13,-4-5 7,-8-3 0,-7-17-1,-6-4 4,-3-9 1,-10-3-21,-12 3-9,-3 6-2,0 8-2,3 11 1,2 8-16,1 6 0,4 15 6,4 10-53,7 0-77,4 0-181</inkml:trace>
  <inkml:trace contextRef="#ctx0" brushRef="#br0" timeOffset="411525.6683">21286 10906 478,'0'0'344,"0"0"-297,0 0 112,0 0 21,0 0-10,0 0-54,18 3-23,-3-1-10,5-2-31,1 0-30,2 0-20,0 0-2,-7 0-57,-9-1-138,-7 1-141,-7 0-199</inkml:trace>
  <inkml:trace contextRef="#ctx0" brushRef="#br0" timeOffset="411766.2944">21266 10993 818,'0'0'236,"0"0"-190,0 0 147,0 0-38,0 0-68,0 0-48,49 5-39,-20-5-5,3 0-158,2-5-222,0-4-487</inkml:trace>
  <inkml:trace contextRef="#ctx0" brushRef="#br0" timeOffset="412033.1892">21681 10593 1458,'0'0'41,"0"0"-30,0 0 34,45 97 75,-27-37-58,-6 0-28,-5-1-27,-3-6-2,1-1-5,4-8-22,1-7-56,4-8-153,0-13-229</inkml:trace>
  <inkml:trace contextRef="#ctx0" brushRef="#br0" timeOffset="412299.6232">21901 10695 1127,'0'0'110,"0"0"-104,0 0 38,0 0-22,7 62 16,-1-19-1,2 1-23,6-8-12,2-6 3,3-9-1,2-6-2,1-8 2,2-7-1,-1 0 8,0-17-1,-5-8 10,-6-4 8,-5-3 10,-5-1 1,-2 4-12,0 9-2,0 9 16,-3 7-2,1 4-16,0 3-23,2 19-9,0 8 9,0 8 13,0 2-6,10 0-6,2 2-1,0 1-6,-1-1-80,-4-2-103,-4-5-208</inkml:trace>
  <inkml:trace contextRef="#ctx0" brushRef="#br0" timeOffset="417186.5805">16568 11504 104,'0'0'1106,"0"0"-1106,0 0 0,0 0 27,70-25-14,-62 25-13,-4 2-129,-2 8-165,-2 3-307</inkml:trace>
  <inkml:trace contextRef="#ctx0" brushRef="#br0" timeOffset="417449.9355">16595 11613 1210,'0'0'68,"0"0"-61,0 0 91,0 0-21,63-27-77,-56 27-8,-6 0-147,-1 0-246</inkml:trace>
  <inkml:trace contextRef="#ctx0" brushRef="#br0" timeOffset="418116.2013">15666 11537 987,'0'0'0,"0"0"0,0 0 43,-60-36 7,47 24 20,2-3-4,3-2 4,3-1-33,4-1 21,1 4 17,0 2-28,6 5-16,13 8-6,9 0-15,6 21-5,3 10 8,-8 9-5,-10 5-8,-10 2 0,-9-4-1,0-5-21,-7-9-30,-5-8 2,-3-12 15,0-8 18,0-1 17,-3-8 0,3-7 11,2 0 25,4 5 22,6 3-1,3 4-7,1 3 0,22 0-45,7 10-2,9 4 1,2 4-4,-3 1-1,-4 1 0,-7-3-8,-6-3-53,-3-5-57,0-9-48,5 0-67,1-21 1,2-9 17,-1-7 207,-1-4 9,-5-1 145,-6 4-6,-5 9 0,-6 9-40,-2 11 1,0 7-15,0 2-22,0 11-62,2 12 4,5 6 0,3 0 3,4-5 8,3-7 19,6-7 0,-1-6 7,2-4 0,-3-6-9,-6-12-3,-4-7-6,-9-5-11,-2-2 5,-11-1-4,-15 2-7,-7 5-7,-2 9-5,1 9-1,5 8-13,10 3-14,8 16-17,8 7-51,3 3-112,8-1-172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10:00:31.416"/>
    </inkml:context>
    <inkml:brush xml:id="br0">
      <inkml:brushProperty name="width" value="0.05292" units="cm"/>
      <inkml:brushProperty name="height" value="0.05292" units="cm"/>
      <inkml:brushProperty name="color" value="#1F497D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1740 1404 430,'0'0'665,"0"0"-663,0 0 10,0 0 19,0 0-10,-76 0-14,54 0 0,3-3-5,8 0 2,6-4 1,1 1 46,4-2 23,0-2-12,4 1-21,12 5 9,9 4-30,8 0-11,-2 19 4,-4 12 0,-16 11-9,-11 10-3,-11 4-2,-23 2 1,-11-3-4,-3-8-32,2-14-7,6-13 2,7-15 4,7-5 37,7-18 27,8-9 50,6-4 11,5 2-2,3 4-12,12 9-36,5 8-15,6 8-17,6 5-6,4 15-7,0 7 5,-4 4-2,-4 0-16,1 1-50,-2-2-94,7-5-131,1-9-193</inkml:trace>
  <inkml:trace contextRef="#ctx0" brushRef="#br0" timeOffset="419.8498">2287 1574 1668,'0'0'0,"0"0"-31,0 0 18,17 55 13,-17-8 16,0 2-7,-3 2-9,-8-7-2,2-6-5,4-11-60,3-11-15,2-11 11,0-5 66,2-18 5,14-12 61,7-5-13,6-1 27,1 7-4,-5 8-19,-9 9-3,-2 10-21,-1 2-28,-1 18-7,3 11-1,-5 6 7,-6 8-6,-4 1 4,-7-2-11,-15-6-10,-5-9-4,-6-8 1,0-10-15,3-9-10,5-5 17,7-18 3,6-7-43,5-7-118,5-5-141,2 0-421</inkml:trace>
  <inkml:trace contextRef="#ctx0" brushRef="#br0" timeOffset="629.7362">2595 1465 1440,'0'0'9,"91"67"32,-48-16 106,-13 11-42,-15 7-54,-15 9-6,-24 8-24,-29-3-5,-11 1-16,-15-10-4,-8-11-55,-4-14-92,2-20-231,8-24-897</inkml:trace>
  <inkml:trace contextRef="#ctx0" brushRef="#br0" timeOffset="1179.0026">2260 1429 453,'0'0'557,"0"0"-530,0 0 103,0 0 84,0 0-87,0 0-28,0-21-33,0 21-34,5 3-25,0 15-1,1 11-4,4 9 13,-7 2-9,-3 2-6,0 2-13,-1-2-114,-8-6-164,4-13-415</inkml:trace>
  <inkml:trace contextRef="#ctx0" brushRef="#br0" timeOffset="5166.7104">5496 2113 892,'0'0'307,"0"0"-275,0 0 8,103-21 39,-20 8-2,21-4 8,12-2-26,6 1-15,-3-3 3,-1 2-23,-9 1-13,-11 2-6,-14 5-2,-21 1-2,-19 6 1,-19 3-2,-15 0-1,-8 1 0,-2 0-4,0 0 5,0 0 0,0 0 0,0 0 7,0 0-4,0 0 0,0 0 0,0-1 0,0 0-1,0 1-2,0-3 2,0-5-1,0-2-1,0-7-3,6-4 2,4-4 1,5-5 0,1-5 0,0-3 1,-4-1-1,-5 3 1,-3 7-1,-2 7 2,2 7-2,-1 5 2,0 6-2,5 4 0,9 12-1,7 20-8,4 12 9,1 6 2,-8 4-1,-3 1-1,-6-1 0,-3-5 0,-2-4 0,-1-10-2,1-10 2,0-7 0,-2-9-1,1-5-2,-1-4-3,4-4 6,5-23 1,6-15-1,3-15-1,0-5-1,-2 2 2,-4 7 0,1 12 0,1 10 6,-1 9-3,-2 11 0,-1 11-2,2 2-1,-1 25-6,2 10-2,-3 7 8,-5 5 0,-3-1 0,-5-1 0,0-6 1,2-8-1,-1-7 0,4-10 0,3-3 0,5-2 1,6-3-1,8-2 6,3-2-6,4-2 3,4-2 6,5 0 2,14 0-3,14-1 2,12-6-3,7 0-3,6 0 6,-8-3 2,-7 0-1,-13 2-7,-11 1-1,-10 0 0,-6 4-3,-7 1 0,-6 0 0,-8 2 0,-4 0 0,-6 0-2,-5 0 1,-2 0 1,-3 0 1,-2 0 1,0 0 0,0 0 1,0 0-1,0 0 0,0 0-1,0-2 1,0 2-1,0 0 0,0 0 1,0 0 1,0 0-1,0 0 1,0 0-1,0 0 1,0 0 4,0 0-1,0 0 0,0 0 0,0 0 1,0 0 2,0 0 3,0 0-2,0 0 1,0 0-2,0-2-2,0 2 0,0 0 5,0-1 2,0 1 7,0-1-4,2 1-9,3 0-4,-3 0-3,0 0 4,0 0-4,-2 0 1,3-2 0,-2 2-3,2 0 1,-3 0-1,3 0-1,-2 0-1,0 0 0,1 0 2,-2 2-1,2 0 1,-1-2 1,-1 2 0,0 0-2,0-2 1,0 2 0,0-2 0,0 2 1,0-2 0,0 0 2,0 0-2,0 0 0,0 0-3,0 0-1,0 1 0,0-1-2,0 1 2,0-1 3,0 0 1,0 0-6,0 0 1,0 0-2,6 1-3,7 0 5,4 0 5,1 1 2,-4-2-1,-3 0 1,-2 0-2,4 0 0,8 0-2,6 0 2,3-4-10,0 1 4,-7-1 4,-9 2 0,-6 0 1,-6 2-3,0 0 3,-2 0-1,0 0-1,0 0-3,0 0-1,0 0 1,0 0-2,0 0-2,0 0 6,0 0 0,0 0 3,0 0 1,0 0 0,0 0 2,0 0-2,0 0 0,0 0 2,0-1-1,0-5 2,0-2-2,-2-6-1,0-7-5,2-7 1,0-7-5,0-1-2,0 0 3,2 4 1,5 3 7,0 7 0,-3 6 2,1 6-2,-3 6 4,5 4-4,3 13-6,4 12 1,5 12 5,-4 3 3,-1 2-2,-4 1 0,-1-1 2,2-2-3,-1-5 0,4-7 0,1-4 0,1-8 0,-4-7-3,-3-5 2,0-4-6,4-7 2,4-19 4,5-16 0,5-15-6,-1-8 4,0-1 1,-2 10 2,-4 13 0,-2 13 3,-5 12 7,-3 11-3,-1 7-7,3 15-5,2 15-3,0 9 7,-2 5-1,-7 4 2,0-1 0,-1-3 0,-2-6 0,3-7 0,1-10 0,0-4 1,0-9-1,-1-4-1,4-4 1,6 0 2,13 0 4,15-7-2,14-5 3,15-1 6,11-3 7,8-3-4,11-1 2,2 0-2,3 4-4,-1 1-11,-4 3 7,-6 4-7,-12 3 4,-13 1-2,-15 2-3,-14 1 0,-11 1 0,-12 0 0,-7 0-2,-7 0-12,-5 0-34,0 0-41,-13 0-193,-21-2-439</inkml:trace>
  <inkml:trace contextRef="#ctx0" brushRef="#br0" timeOffset="6443.2696">8111 2160 596,'0'0'19,"0"0"46,0 0 85,0 0-28,0 0 7,0 0-23,-4-37 7,1 34-29,3 2-8,-2-1-6,2 0-23,-2 1-8,2 0-12,0 0-14,0 0 2,0 0-6,-2 1-6,2-4 3,-3 0-6,2-1 4,0-1 1,-1 1-2,2 1 0,-2 1 0,1-2-2,0 3 0,-2-1 0,3 0 1,0 1 0,-2 0 0,1 2 7,1 0-2,0 0 6,-1 0-7,1 0 0,0 0-6,0 0-3,0 19 2,0 10 1,0 12 5,0 9 5,7 8 3,-1 1-4,-4 5 1,-2-4-5,3-2-4,-3-4 1,4-8-1,2-4 0,1-6 0,-1-9 0,-2-5-1,-1-8 0,-2-5 0,-1-5 0,0-2 1,0-2 1,0 0 3,0 0 0,0 0 0,0 0 3,0 0-2,-4-6-6,-7 1 0,-9 1-6,-17 4 5,-14 0-3,-12 15 3,-4 7-1,4 3-1,5 2 1,10 0-3,9-1 4,13-6 1,15-6 0,9-2-4,2-3-4,24-2 6,13 0 2,11 0 9,2-1 12,4-4-6,-8 2 10,-5 0-13,-7 3-8,-8 2-4,-7 3 0,-6 4-7,-11 3-5,-2 6 3,-15 1 3,-13 2 5,-5 0-4,0 0 6,2 3-1,4 0 1,7 1-1,6 1 0,10-2 0,4 2 2,0 3 3,0 0 3,4 6 6,5 6 7,-2 3 1,0 3 0,0-1 3,-3-3-7,1-1-5,-1-1-13,-2-5 0,-1-5-15,0-7-77,-1-16-59,0-14-399</inkml:trace>
  <inkml:trace contextRef="#ctx0" brushRef="#br0" timeOffset="24331.5353">5469 2077 816,'0'0'109,"0"0"-80,0 0 152,0 0-69,0 0-33,0 0-41,0 0-26,-14 15-7,10 20 36,1 13 36,1 12-10,2 6-24,0 3-3,0 1 6,1-1-25,3 0-10,-2-2-4,-2-3-2,0-5-3,0-7 1,0-9-3,0-6 0,0-7 0,-2-6 0,-1-9-3,1-5-12,0-8-32,0-2-48,0 0-11,-3-1-31,0-10-195,-2-1-43</inkml:trace>
  <inkml:trace contextRef="#ctx0" brushRef="#br0" timeOffset="24633.6338">4815 3013 919,'0'0'252,"0"0"-248,0 0 81,87 4 18,-9 0-15,26 1 6,12-1-17,7-1-17,5-1-40,-7-2 14,0 0-19,-11 0-15,-14-3 2,-23-3-2,-28 3-25,-20-1-74,-20 2-86,-5-2-111,-25 4-356</inkml:trace>
  <inkml:trace contextRef="#ctx0" brushRef="#br0" timeOffset="25178.9101">5420 3200 844,'0'0'231,"0"0"-171,0 0 120,0 0-45,0 0-60,0 0-42,65 0-15,-17 0-3,4 0 11,-3-1 6,-9 0-14,-8 1-11,-14 0-4,-7 0-3,-8 0 0,-3 0-7,0 0-6,0 0-8,0 0 6,-5 0 8,-4 0 7,-1 3 2,-1 2-1,4 0 1,-1-1-1,1 1 0,0 2 1,-2-1 0,2 2 2,-2 1 5,0 1 0,4 0 6,0 4-1,3 6 4,2 7-4,0 4 13,0 7-5,2 2-9,3 5 2,-3 2-4,-2 1 0,0-5-6,0-6 1,0-8-6,7-6-14,4-6-80,6-8-235,6-9-861</inkml:trace>
  <inkml:trace contextRef="#ctx0" brushRef="#br0" timeOffset="28620.5069">10556 1901 589,'0'0'49,"0"0"85,0 0 52,0 0-85,0 0-24,0 0 2,19-29-7,-18 28-15,-1 1-24,0 3-17,2 17-14,-2 12 8,0 9 20,0 7 15,0 1 6,-6 4 0,-4-1-38,1 1 6,0 0-7,2 0-4,4-5 4,1-1-9,2-6 3,0-5-6,0-5 1,0-6 2,0-5-3,0-6 1,0-3 1,0-3 1,0-5-3,0-2 1,0-1-1,0 0 2,0 0 0,0 0 2,0 0-4,1 2-1,0 2 0,-1 2 0,1-1 2,-1-1 0,0 2-1,0-4 0,0 1 1,0-1-1,0 1 0,-8 0 0,-9-1 0,-8 1 8,-12 2 1,-12 0-6,-6 3-2,2 3 0,5 3 0,10 3-1,12-3 0,9 1-1,10-2 1,7-1-5,2 1-2,25 3 7,15 0 0,14 1 8,6-3 0,2-2 15,-6 1-3,-9 0-12,-9 0 5,-12-2-8,-12 4-4,-10 4-1,-6 6-5,-23 5 3,-15 5 1,-15 4 1,-6 0-10,1-3-10,7-2 17,15-5-8,13-6 6,16-4 5,7-2 0,0-3 2,18 2-2,5 0 19,0 5 12,0 4-16,0 10-1,-5 12 4,-3 13 2,-5 12-5,-6 6 1,-4 3-5,0-3-2,0-9-3,-5-6-5,3-11-1,1-12-5,1-13-10,0-14-45,0-13-41,8-8-147,4-27-173</inkml:trace>
  <inkml:trace contextRef="#ctx0" brushRef="#br0" timeOffset="30945.4609">10535 2004 332,'0'0'103,"0"0"-56,0 0 71,0 0-6,0 0-2,0 0-19,-12-22-8,12 21-11,0 0 6,0-1 2,14-1-1,20-2 8,23-2-53,34-3 22,28-3 13,22-2-21,11 0 2,-2-1-6,-16 3-8,-18 4-19,-24 4 2,-19 2-4,-17 3-14,-19 0 0,-15 0 0,-13 0-2,-8 0-4,-1 0 2,0 0-6,0 0 4,0 0-1,0 0 6,0 0 0,0 0 0,0 0 1,0 0 2,0 0-2,0 0-2,0 0 2,0 0-2,1 0 1,3 0-1,-1 2 0,1-1 1,-3 0 0,-1 0 0,0-1 0,2 0 0,2 0 0,4 1 0,1 1 3,2 0-3,-1 0-2,-4 0 2,-3-2 0,1 0 0,-1 0 1,1 0 0,3 0-1,2 0 0,0 0 0,0 0 0,-4 0 0,0 0 1,1 0-1,-1 0 0,3 0 0,0 0 0,1 0 0,0 0 0,-1 0 0,-1 0 0,-2 0 0,-3 0 0,1 0 1,-3 0 0,0 0 1,0 0 0,0 0-1,0 0 0,2 0-1,-2 0 0,0 0 2,0 0-1,0 0 1,0 0 2,0 0 0,0 0 1,0 0 1,0 0-6,0 0 5,0 0 0,0 0 2,0 0 3,0 0-1,0 0 1,-4 0 2,-1 0-4,-4 0 0,0 0 2,3 0 2,3 1-9,3-1 6,0 0 0,0 0 7,0 0-11,0 0-5,0 0 4,0 0-2,0 0 3,0 0-1,0 0 1,0 0-1,0 0-4,0 0-2,0 0-1,0 0 1,0 0 3,0 0-1,0 2 0,0-2-6,0 0 1,0 0 3,0 0 1,0 0 1,0 0 0,0 0-2,0 0 2,0 1-1,0-1-2,0 2 0,0-1-8,0-1-3,0 1-3,0-1 6,0 2 4,0 2 5,0-4-5,0 2 6,0-2-3,0 0 1,0 1 3,0-1 0,0 0 3,0 0-3,0 0 0,0 0 0,-2 0 3,2 0-3,0 0-2,-1 1 2,1-1 0,0 0 0,0 0 0,0 0 0,0 0 0,0 0 1,0 0 0,0 0-2,0 0 1,0 0 0,0 5-3,0 5 2,-4 11-9,0 11 10,-1 10 1,2 11 1,1 7-2,0 7 5,2 0-5,0 0 1,-1-3-1,-3-4 0,0 1 0,-1-3 1,1-2-2,2-3 3,2-4-3,0-7 2,0-10-2,0-7-1,0-9 2,0-6 1,0-6-1,0-4 0,0 0 0,0 0 0,0 0 2,0 0-2,0 0 4,0 0-3,0 0 1,0 0-2,-2 0 3,-1 0-3,-1 0-2,-4-2-2,-5 0-2,-7 1-6,-8 1 6,-6 0 1,-5 5 0,-2 8 1,-1 3 3,4 4-7,5 0 4,9 1-1,6-2 3,9 1-1,9-5 0,1 1-4,25-2 2,11-1 5,15-1 8,8-2-3,-2-1 4,-7 1 4,-13-2-8,-14 1-2,-10 1-3,-8 2-3,-6 3-3,-5 3 2,-17 7 0,-13 4 4,-8 1 0,-4 3-4,1 0 0,7 0 3,10-3-1,11-7 0,12-4 2,6-6 0,8-1 0,19 0 6,9 1 21,3 1 12,-4 2-18,-6 4-10,-9 7-9,-6 6 1,-7 6-2,-7 4 0,0-1 1,0-1 3,-7-2 0,2-8-5,3-5-2,2-2-4,0 0-48,12-7-37,3-9-243,-5-8-760</inkml:trace>
  <inkml:trace contextRef="#ctx0" brushRef="#br0" timeOffset="33164.217">5582 3815 360,'0'0'83,"0"0"-44,0 0 75,0 0 31,0 0-56,0 0 2,-52-38-15,44 38-29,1 0-1,1 0 17,0 0-11,6 5-6,0 5 7,0 1 0,0 7-15,0 2-10,9 5 8,-4 0 0,1 2 3,-1-4-16,-4 0-12,0-2-1,-1-2-4,0 1 0,0-4-3,0-1 0,0-3-1,0-2-1,0-4 0,0-3-1,0-2 1,3 0 0,-3-1 4,0 0-5,2 0 3,-2 0-2,7 0-1,5 0 0,13 0 3,13-2-1,17-3 0,13 1 5,7 2 0,7 2 4,7 0-1,1 0 13,3 0-12,4 0-7,-1 0 3,-1 2-4,1 0 1,-8 0-2,0 0 3,-1 1-2,0 1-1,2 0 1,1 2 2,1 0-5,-2 1-2,0 2 0,-2-1-1,1-1 3,-1 0 1,-1-3 0,-2 1 0,3-5 0,-1 0 2,-2 0-2,-6 0-1,0 0-3,-6 0 2,-1 0 1,3 0 0,-1 0 0,1 0 0,3 3 1,0 0 0,1 0 0,2-1 1,-6 0 0,-1-2-2,-4 2-1,-3-2-2,-1 0 3,-1 0-1,2 0-1,-2 0 2,0-3 1,0-2-1,1 0-1,1-1 1,2 3 0,3-3-1,2 0 0,0-2 0,0 3-3,-3-3 2,-2 1-1,1 1 2,-1-1 2,-2 2-2,0 1 1,-1 1 0,1 2 0,-1 1 1,-2 0-1,2 0 2,-4 0 0,-3 3-2,-5 2-2,-5-1-3,-3 1 5,-3-3-2,1-2 2,-1 0-1,0 0 2,1 0-1,2-6 0,1 1 0,2-1 1,-2 1 0,1-1 0,-4 1 0,-3 2 0,-4-1-1,-3 4 0,0 0 1,1 0-1,2 0 1,-2 0 1,-5 0-2,-5 0-3,-7 0 2,-5 0 1,-1 0-2,-1 0 2,5 0-2,1 1 1,0 1 1,2 0-1,-2-1 1,-2-1 0,-7 1 0,-4-1 0,-2 0 0,-1 0-4,0 0 4,0 0 0,1 0 2,3 0-2,3 0 0,1 0 0,0 0-2,-2 0 2,-3 0 1,-3 0 0,0 0 2,0 0-1,0-1-2,0-5 2,-3-1 0,2 1 0,1-1 0,0-1 3,0-1 1,0-1-4,0-1 1,-3-3 0,-2-2 0,-1-3 0,0-3-2,1 1-1,3 2 2,1 4-1,1 2 1,0 3 1,0 3 0,0 0-3,0 3-2,0-2 1,0 0-38,-5 3-83,-3-2-111,-5 3-65,-2 1-363</inkml:trace>
  <inkml:trace contextRef="#ctx0" brushRef="#br0" timeOffset="34631.261">5503 3737 223,'0'0'78,"0"0"-54,0 0 71,0 0-29,0 0-20,0 0 12,12-8 15,-12 8 26,0-2 0,0 2 1,0-4-23,1 2-14,0 0 8,-1 1-7,2-2-21,-2 3-1,0 0-7,0 0-11,0 0-1,0 0-10,0 0-13,0 2-5,0 9-3,0 6 7,-2 3 2,-2 2 1,-1-4-2,0-4 0,3-3 0,0-5 1,2-3 1,0-3 1,0 0 0,0 0 8,0 0 14,0-11 13,9-4-29,5-4 5,1-3-9,2 2 3,-6 0 18,-7 3 6,-1 4 4,-3 2-12,0 4-7,0 1-6,0 3-8,0 3-3,0 0-20,6 0-125,-4 0-297</inkml:trace>
  <inkml:trace contextRef="#ctx0" brushRef="#br0" timeOffset="37246.9457">6900 1097 1381,'0'0'41,"0"0"-16,0 0 111,0 0-45,0 0-38,0 0-23,0 0-19,-5 31 11,5 3 14,0-1-4,0 0-20,3-3-2,-2-1-10,-1-2-2,0-2-20,0-6-52,0-2-61,3-11-185,7-6-276</inkml:trace>
  <inkml:trace contextRef="#ctx0" brushRef="#br0" timeOffset="37554.5011">7112 1163 1147,'0'0'149,"0"0"-148,0 0 137,0 0-26,0 0-98,0 0-13,-20 25 8,6 7 6,4-1-10,9-2-1,1-7-2,13-5-1,8-7 2,4-6 14,7-4 6,-5 0-1,-2-13-1,-5-6 2,-4-5 2,-8-2-7,-8 1-2,0 0-6,-10 1 3,-10 4-12,-5 5-1,0 7-2,0 6 2,2 2-14,6 0-23,6 0-57,2 1-147,9-1-330</inkml:trace>
  <inkml:trace contextRef="#ctx0" brushRef="#br0" timeOffset="39621.646">8937 1106 1208,'0'0'115,"0"0"-105,0 0 135,0 0-26,0 0-87,0 0-21,-7-27-11,-10 52 1,-2 5 5,3 0-6,6-2 0,2-5-8,6-4-21,2-6-4,0-6 5,0-7 7,10 0 21,9-3 4,7-6 14,3-3 10,-2 5 13,-2 4-3,-5 3-27,-4 0 18,-2 10-20,-5 9-3,-4 1-2,-5 3-1,0 2-2,-14 2 5,-10-1-1,-4-1-5,-6-3 0,2-6-7,2-4-44,5-9-41,5-3-58,6-4-120,7-16-189</inkml:trace>
  <inkml:trace contextRef="#ctx0" brushRef="#br0" timeOffset="39842.9319">8868 1096 1351,'0'0'93,"0"0"-70,0 0 175,0 0-132,0 0-28,76-32-16,-31 22-22,10-2-4,2 1-83,-3-3-202,-8 1-553</inkml:trace>
  <inkml:trace contextRef="#ctx0" brushRef="#br0" timeOffset="41910.6805">7340 3422 875,'0'0'71,"0"0"-57,0 0 126,0 0 0,0 0-75,0 0-12,8-17-13,-8 17-11,0 0-5,0 0-9,0 0-7,0 0-7,-2 0 0,-9 0-1,0 0 0,-1-5-11,1-2 11,6-2 3,4 0 2,1-1 16,2-1 11,13 3-5,3 0-5,3 6 1,0 2-10,1 8-4,-3 13 0,-6 11 2,-10 7-8,-3 5 0,-7 2 0,-12 0 1,-4-5-4,-1-7-2,-1-12-15,2-10-17,2-9 8,1-3 26,4-11 4,4-6 6,3-5 18,9 4 17,0 6 3,0 6-3,7 6-32,12 3-13,8 16-2,5 6 2,0 3 1,-5 1-1,-2-1-1,-2-1 0,2-6-37,4-6-135,5-12-159,5-3-422</inkml:trace>
  <inkml:trace contextRef="#ctx0" brushRef="#br0" timeOffset="43274.5671">9552 3272 135,'0'0'516,"0"0"-449,0 0 69,0 0-5,0 0-62,0 0-18,-12 0 12,10-5 7,2-2 13,0-1 2,0 0-31,0 1-16,9-1-12,2 3-6,1 3-5,4 2-10,2 0-3,-2 0-1,-2 11-1,-5 5-2,-5 3-1,-4 4-6,-8 2 5,-13-3-13,-4 0-15,0-6-2,5-4 6,8-5 16,5-5 6,6-2 6,1 0 16,0-2 47,0-7-10,10 1-20,4 2-11,7 3-9,1 3-5,3 0-3,-3 11 0,-4 5 1,-6 3-2,-7 0-4,-5 2 1,0-1 0,-9-1 1,-10-3-2,-3-3 0,-4-4 0,-2-4-8,0-5-7,1 0-7,-1-5-37,4-9-67,3 0-157,9-2-348</inkml:trace>
  <inkml:trace contextRef="#ctx0" brushRef="#br0" timeOffset="44252.377">4295 3222 913,'0'0'218,"0"0"-150,0 0 142,0 0-66,0 0-71,0 0-32,-9-12-29,9 35-7,-3 9 13,3 5 17,-4 3-13,2-2-3,0-3-16,-1-5-3,3-4 0,0-6-5,0-4-50,3-5-101,8-8-131,7-3-175</inkml:trace>
  <inkml:trace contextRef="#ctx0" brushRef="#br0" timeOffset="44572.968">4438 3298 776,'0'0'381,"0"0"-370,0 0 163,0 0-76,0 0-98,0 0 0,2 60 27,-2-24-5,3-3-12,2-5-1,3-5-7,4-7 0,-3-5 1,1-5 1,-2-6 6,3 0 5,1-2 13,2-13 8,-1-6-7,-4-2-10,-4-5 0,-3 1-6,-2 1-4,0 3-7,-11 2-2,0 7-1,-1 5 0,5 5-21,0 2-25,2 2-27,1 0-85,1 0-137,2 4-147</inkml:trace>
  <inkml:trace contextRef="#ctx0" brushRef="#br0" timeOffset="44888.7079">4688 3282 1014,'0'0'172,"0"0"-171,0 0 24,0 0-6,3 68 22,-3-32-1,0 0-21,4-4 1,5-4-13,5-6 1,2-5 6,-2-7 6,0-7 5,-1-3 11,0-3 12,0-16 18,0-6-16,-2-6-17,-6-3-2,-5 4-9,0 2-4,-5 8-4,-11 3-7,-2 8-7,-5 4-5,-4 5-24,2 0-47,2 0-81,4 3-87,4 3-360</inkml:trace>
  <inkml:trace contextRef="#ctx0" brushRef="#br0" timeOffset="47083.7158">11453 3315 1042,'0'0'58,"0"0"104,0 0 25,0 0-122,75-67-23,-26 37-27,13-3-1,7-3 1,3-1-4,1-4-1,-3-2-3,-1 1-7,-4 1 0,-4 0-2,-11 6 2,-9 0-4,-13 4-3,-11 5-8,-7 6 5,-9 4-7,-1 7 5,0 4-9,-7 3 12,-4 2-7,1 0 11,1 0 3,4 0 1,2 2 0,2 3 0,-1 1 2,2 0-1,0 1 0,0-1 0,0 0 3,0-1-3,10-3 0,5 2 6,5-2 17,5-1 2,0-1-8,-4 0 1,-6 0-2,-7 1-4,-6 0 2,-2 0-3,0 4-11,0 3-3,0 5 3,-3 7 7,-6 4 3,-2 1 2,-3 0 0,-1-3-1,1-2-3,0-3-6,3-4-2,5-3-3,3-1-22,2-3-69,1-2-32,0-2-150,10-2-262</inkml:trace>
  <inkml:trace contextRef="#ctx0" brushRef="#br0" timeOffset="48098.8677">12761 2696 716,'0'0'491,"0"0"-485,0 0 21,0 0 71,-7 70 0,1-35-45,-1 0-41,-1-5 12,2-4-20,-1-4 3,2-6-7,2-6-7,1-4-31,2-6-5,0 0 13,0-4 19,9-13 5,1-8 4,2-5 2,0-8 1,-3-7 1,-1-5 10,-2-1 7,1 3-5,-3 4 8,6 11 12,0 7 1,3 7 5,1 8-5,-2 4-23,0 5 1,-1 2-6,1 6-7,-3 12-1,-4 7-3,-5 7 3,-3 2 1,-19 0 3,-6 3 1,-3-3-4,0-3 0,4-4 0,7-8 0,7-9 0,7-5 1,5-3-1,1-2 7,0 0 6,0 0 12,4 2-7,5 4-10,5 4 1,2 0-5,1 2-3,0 1-1,0 1-5,-2-3-9,1 1-46,-2-2-33,-1-5-19,-2-3-77,1-2 0,0 0 24,-1-15 110,2-2 55,-3-2 36,-1 1 82,-3 3 21,-1 3 3,-3 5-3,1 3-34,-3 2-22,0 2-34,0 0-23,0 0-9,0 11-14,0 9-2,0 9 21,0 3 0,0 2-11,-7 1 10,0-1-13,0-3 0,3-4-5,1-6-3,3-4 1,0-6 0,0-4-2,0-4 5,0-1-4,0-2 2,0 0 7,0 0 2,0 0 16,3 0-11,8 0-3,9 0 1,12 0-11,14 0-3,10 0 0,1 0-18,-5 0-58,-14-3-117,-16-6-545</inkml:trace>
  <inkml:trace contextRef="#ctx0" brushRef="#br0" timeOffset="51421.1236">1409 5015 622,'0'0'0,"0"0"21,0 0 25,37-59 86,-29 45-33,-2 2 6,-5 0-35,-1 3-7,0 2 12,-1 1-19,-16 2-24,-4 2-30,-5 2-2,0 0-8,4 11-1,6 6 5,4 4 4,6 3 0,6-1 5,0 1 3,9-4 11,9-2 3,4-1 1,3-1 2,-4-2 3,-2 1-16,-8 1-5,-11 0-7,0 1 0,-18-1-9,-14-1-34,-7-5-41,0-4-36,12-6-10,5-2-37,14-15-87</inkml:trace>
  <inkml:trace contextRef="#ctx0" brushRef="#br0" timeOffset="52193.327">1689 4977 1323,'0'0'4,"0"0"30,0 0 35,0 0-69,0 0-9,0 0 9,-52 91 0,38-45-3,5-6-6,9-10-30,0-12-16,9-11 25,10-7 25,3-7 5,1-16 33,-1-9-3,-8-3 17,-9-4-13,-5-2-13,-5 2-14,-16 5-7,-3 7-33,1 10 7,10 10-23,6 5-13,7 2 6,0 0 7,18 0 46,18-9 3,16-8 40,10-10-15,2-5 35,-9-4 12,-10-1-23,-13 1 5,-14 4-10,-9 3 5,-9 9 4,0 7-10,-17 6-34,-4 7-5,-3 10-4,0 21 0,3 17 0,3 13 5,5 9 0,3 1 5,5-4-7,3-6-3,2-10-3,0-10-39,11-11-66,3-11-33,4-9-56,3-10 10,1-2-103,3-19 52</inkml:trace>
  <inkml:trace contextRef="#ctx0" brushRef="#br0" timeOffset="52335.171">2117 4887 1021,'0'0'372,"0"0"-258,0 0 16,0 0-52,0 0-56,0 0-22,0 0-3,7 51 1,-7-13-84,-5 3-262,-8 2-347</inkml:trace>
  <inkml:trace contextRef="#ctx0" brushRef="#br0" timeOffset="52476.0323">2026 5273 118,'0'0'1541,"0"0"-1520,0 0 9,0 0 26,0 0-56,0 0-32,41-39-114,-37 40-225,10-1-380</inkml:trace>
  <inkml:trace contextRef="#ctx0" brushRef="#br0" timeOffset="52627.8395">2300 5118 864,'0'0'574,"0"0"-556,0 0 105,0 0-36,0 0-83,0 0-4,67-14-97,-58 22-144,-4 0-212</inkml:trace>
  <inkml:trace contextRef="#ctx0" brushRef="#br0" timeOffset="52880.0437">1255 5578 1545,'0'0'178,"0"0"-176,0 0 17,0 0 35,95 0-24,-23 0-9,18 0-7,17 0-14,8-7-27,6-3-37,2-2-207,0-4-466</inkml:trace>
  <inkml:trace contextRef="#ctx0" brushRef="#br0" timeOffset="57327.75">5071 5647 463,'0'0'100,"0"0"31,0 0 82,0 0-58,0 0-41,0 0-48,105 0-17,-24 0 21,18 0-16,12-3-9,12-5-18,6-1-13,-3-1 1,-3-2 0,-8 0 5,-11 0-8,-9 0-6,-20 2-3,-19 3 0,-20 4 0,-17 2-1,-13 1-2,-5 0-6,-1 0-7,0 0-7,0 0-3,0 0 8,0 0 10,0 0 5,0 0 3,0 0 2,0-2-1,0 1 1,0 1 3,0 0-7,0 0 4,0 0-2,0 0-1,0 0-1,0 0-1,0 0 2,0-2 2,0-4-4,0-3 3,0-3-3,5-5 3,2-4-2,1-5-1,2 0 1,0-3 1,-2 2 11,1 1-8,0 4 13,0 4-9,-2 4 2,0 6 6,-2 4-1,1 4-6,10 18-10,2 17-3,7 10 3,-4 5 2,-6-2-2,-5-3 2,-1-4 1,-3-1-3,1-10 1,0-6 0,2-9-1,-2-6 0,-2-6-2,4-3-1,0-7 3,4-15-2,2-12-2,2-8-2,0-3 4,0 1 2,-1 6 1,0 7 3,-4 10-1,-1 11 3,-4 7-4,-1 3-2,4 15-3,1 11-4,7 10 7,-3 1 0,-2 0 3,-1-4-2,-1-5 1,4-5 2,0-6 0,2-5 0,2-3 5,1-7 1,3 0 2,7-2 0,6 0-1,10-3-1,10-6-9,13 1 1,10-2 2,6 2 0,-4-1 3,-3 2-2,-11 2 12,-12 1-6,-11 2-4,-8 0-2,-5 2-3,-7 0-2,0 0 0,-5 0 0,-3 4-1,-5-2-1,-5 0 2,-4-1-4,0-1 3,-2 0 1,0 0-1,0 0 2,0 0 0,0 0 4,0 0-1,0 0-2,0 0 0,0 0-1,0 0 1,0 0 3,0 0 6,0 0 11,0 0-1,0 0 7,0 0-3,0 0 3,0 0-10,2 0-2,-2 0-3,0 0 6,2 0-3,-2 0-4,0 0-4,4 0-5,-3 0 0,0 0-3,2 0 0,-1 0 0,-1 0 0,1 0 0,0 2 0,-2-2 0,2 0 0,-1 0 0,-1 0 0,0 0-3,1 0-3,-1 0 1,0 0 2,0 0 0,0 0-1,0 0 1,0 0 0,0 0-2,0 0 4,0 0 0,0 0-2,3-9-11,1-4-3,1-2-1,2-4 0,0-5 9,-1-3 1,-3-4 3,0-2-2,-1 1 5,2 2 0,0 5 0,6 11-3,1 8-5,9 6 1,8 18-9,6 15 14,6 7 4,-7 3 0,-11 0 0,-6-2-1,-5-3 2,-5-4 1,-2-7-1,-1-8-1,-1-8 0,0-7 0,0-4-3,3 0-7,3-13 5,4-16-1,6-11-14,0-7 6,1-4 8,-1 2 4,3 7 2,-1 9 0,1 10 2,-3 10-2,-2 11 3,2 2-3,3 25-3,-1 10 3,0 9-1,-6 3 2,-5-4-1,-3-2 1,1-5 0,0-7-1,4-6 1,3-7-1,5-4-1,5-7 1,4-3 3,8-2 5,7 0-1,8-11 13,14-1-4,10-2-4,10-2-5,6 1 0,-3-1 4,-7 4-10,-11 0-1,-14 1-2,-19 5-19,-16 4-56,-21 2-185,-21 2-633</inkml:trace>
  <inkml:trace contextRef="#ctx0" brushRef="#br0" timeOffset="58294.234">7638 5665 624,'0'0'200,"0"0"-119,0 0 107,0 0-31,0 0-43,0 0-48,0 0-23,-12-6-18,10 12 1,-2 6 5,4 8 6,0 10 8,4 11 5,10 5-15,0 4-6,-1 1-17,-4-2-2,-2-4-4,-5-1-3,1-6-2,-2-3 0,-1-9-1,0-9 1,1-6 0,1-7 0,-2-2 0,0-2 0,0 0 3,0 0 0,0 0 1,0 0 2,0 0-4,0 0 2,0 0-4,0 0 0,-9 0 0,-9-3-1,-9 2-5,-10 1 2,-8 2-1,-1 10-1,0 5 1,5 3 4,7-4 0,8 0 1,9-2-1,8-4-2,4-3 1,5 1 1,0-1 0,10 1-3,15 2 3,13-3 0,10 1 12,1 0-7,-4-1 5,-11 4-6,-10 4-4,-12 5-4,-7 6 2,-5 6 1,-12 4 0,-13 5-1,-3 0-1,0 1 0,4-3 1,6-3 2,5-4 0,6 3 3,7-5 3,0 1 6,5 1 0,6 1 14,-4 2-8,-1 3-10,-4 2 17,-2-4-16,0-5-6,0-6-3,10-4-5,10-8-59,8-9-64,3-4-362</inkml:trace>
  <inkml:trace contextRef="#ctx0" brushRef="#br0" timeOffset="59488.7209">9565 5561 630,'0'0'131,"0"0"-8,0 0 50,0 0-56,0 0-7,0 0-13,0 0-37,0 0-14,0 0-10,0 0-7,0 0-5,0 0-8,0 6-1,0 8-4,0 8 5,0 15 5,2 10 7,6 7-4,1 4-8,2 0-4,-4-5-1,-2-5-2,-1-4-3,-4-6-1,0-2-3,0-3 2,0-5-2,0-3 0,0-7-2,0-5 0,0-4 1,0-5-1,0-2 1,0-2 0,0 0 3,0 0 1,0 0-2,0 0 0,0 0 1,0 0 0,-9 0-4,-7 0 0,-11 2-4,-11 6 0,-2 5-2,1 3-1,8-1 3,5 1 1,8-1 2,9-2 1,5-1-2,4-1 3,2 0-1,21 0 5,9 1 8,12-1 6,5 0 4,-1 0-4,-8-2 12,-10 6-20,-7 1-5,-9 5-6,-12 4 0,-2 7 0,-23 5 2,-11 4-2,-9 0-1,2-3-8,7-1-2,8-6 5,9-5 6,9-3 0,8-5 1,1 0 5,16 1 20,5 3-10,2 6 16,-2 5-4,0 8 0,-5 7-15,-3 6-1,-6 1-1,-4-1-11,-4-6 0,0-7 0,0-7-21,0-11-50,0-10-31,0-13-17,0-4-162,0-24-200</inkml:trace>
  <inkml:trace contextRef="#ctx0" brushRef="#br0" timeOffset="60314.884">9511 5588 602,'0'0'334,"0"0"-325,0 0 127,93 0 20,-37-5-21,20 1-42,21 1-4,13 0-21,9 0-17,-2 0-19,-9-1-2,-10 1-16,-12-1-5,-10 0-4,-9 0-5,-9-1 6,-13-2-5,-11 2 1,-12 1-1,-10 2-1,-10 0 0,-2 2-9,0-2-21,-14 0 25,-6-1 3,-5-1 2,0 4-2,-4 0 1,1 8-3,-3 11 3,6 4 0,10 3-1,13-1 2,4-2-2,26-4-1,13-6 3,7-6 8,2-5-7,-4-2 4,-8-3 0,-11-6 1,-11-4 4,-7-3 0,-9-1 1,-2-2-8,-21 0-3,-8 6-6,-3 6-4,-1 7-17,1 12-37,1 17-104,0 5-105,0 4-272</inkml:trace>
  <inkml:trace contextRef="#ctx0" brushRef="#br0" timeOffset="62134.277">5488 7273 134,'0'0'72,"-87"0"-72,53 0 139,7 3-87,8 1 26,8 0 17,8-1-19,3 2-12,0 0 47,16 2 30,18 1-16,21 0-1,21-1-8,31-1-17,29-2-11,32-2-23,32-2-13,28-4-5,20-17-19,17-6-13,1-5-1,-5-1 18,-15 1-27,-18 6 4,-26 6 10,-24 7 4,-24 5-9,-17 7-11,-17 1 2,-15 0-4,-10 8 4,-13 2-5,-13 0 0,-13-2-2,-14-1-1,-9-1 1,-3-2-2,2-1 0,2-1 4,4-2 0,6 0 1,2 0-1,-1 0 3,-2 0-3,-4 0 2,-3 0 0,-2 0-1,0 0-1,3 0 1,4-2 2,2 2-3,8 0 1,3 0 0,3 0 3,-1 0 1,-1 0 0,-6 0-4,-7 2 4,-2 2-2,-4 0 4,-2 0-4,-2-1-2,-1 0 2,-3 1-2,-1-1-1,1 1 2,1 0-1,-1-2-1,-1-1 0,0 1 2,1-2-1,-1 0-1,4 0 2,1 0-1,2 0-1,1-3 0,-2-1-1,-2-2 0,-7 2 0,-1-1 0,-8 2 1,-5 1 0,-5 0-4,-3 1 1,-2-2-14,0-2 5,-9-1-23,-12-3 19,-8 3 15,-3 2 1,2 4-3,8 0 3,6 12-4,11 5 1,5 1 3,0 3 3,16-1 0,7-2 4,4-5 2,0-5 0,-4-6-1,-2-2 0,-6-6 4,-6-11 2,-6-5-7,-3-6-7,-7-3-3,-16 1 2,-9 2-3,-13 8-46,-14 9-53,-14 7-211,-9 4-354</inkml:trace>
  <inkml:trace contextRef="#ctx0" brushRef="#br0" timeOffset="62976.093">5002 5685 390,'0'0'163,"0"0"-154,0 0 14,10-54 45,-10 44 6,0 2 11,-5 0 63,0 1-20,3-1-3,2 5-5,0 1-21,0 0-23,0 2-32,0 7-29,5 18-9,6 15 15,1 14 45,-3 5-21,-2 5-7,-1 0-10,1-4-9,0-4 0,0-4-12,0-5-4,-1-5-3,-1-8 0,-3-8-1,-2-8-4,0-5-22,0-7-32,-9-2-70,-2-4-36,0 0-75,-3 0-37,2 0-19,0 0 53,4-2 36,3-6 43</inkml:trace>
  <inkml:trace contextRef="#ctx0" brushRef="#br0" timeOffset="64071.6669">5019 6273 708,'0'0'111,"0"0"-42,0 0 104,0 0-79,0 0-6,14-56 0,-14 46-35,0 0-3,-6 4-9,-2 2-28,-2 4-10,2 0-3,-2 17-6,1 4 3,7 5 3,2 1 0,0-3 2,11-6 2,7-5-1,7-8 2,1-5 4,-2 0 9,-3-9 19,-5-6 20,-5-4 0,-8-2-9,-3-1-13,-3 3-14,-15 1-7,-3 5-14,-5 8-5,0 5-3,1 2-8,5 14-8,6 3-13,5 1-9,5 0-14,4-5-34,0 0 15,6-8-92,14-2-174</inkml:trace>
  <inkml:trace contextRef="#ctx0" brushRef="#br0" timeOffset="65203.5134">5121 6694 398,'0'0'560,"0"0"-496,0 0 157,0 0-47,0 0-103,0 0-25,-21-31-46,19 48-6,-2 6 6,4 4-1,0 0-10,0-5-11,4-8-11,7-6 10,1-7 23,2-1 1,-1-9 14,1-10 12,-3-2 10,-6-2-6,-5 3-4,0 0-7,-7 7-9,-5 4-11,-5 4-2,1 5-23,0 0-25,4 7-4,1 3 17,8 0 16,3-2 15,0-3 6,0 0 3,0-3 7,7-1 29,-4 0 5,1 0-2,-1 0-3,1 0-14,-1 3 4,1 4-4,3 4 2,1 8 3,-1 9-1,1 7 2,0 10 0,-3 6-8,1 6 15,-3 2-23,-3-1 2,2-4-2,-1-5-12,3-5 5,0-5-1,1-9-4,0-6-2,-1-8-1,1-8-1,-4-4 1,0-2 2,-1-3-2,0 0 5,0 2-2,0-2 2,0 1-1,0 0-3,0-1 0,0 0 1,0 0-1,0 0-2,0 0 0,0 0-1,0 0-2,0 2 1,0-1-1,0 0-4,0 1 7,2-2 1,0 2 0,-1-2-1,0 0 1,0 0 0,-1 0-2,2 0 4,-2 0 0,0 0 5,2 0-4,0 0 1,1 1-2,4 1-2,4 0 0,9 0 0,13-2 0,16 0 2,11-7-2,8-7 0,0-3-1,-4-1-8,-12 3-39,-15 2-60,-15 0-213,-15 3-906</inkml:trace>
  <inkml:trace contextRef="#ctx0" brushRef="#br0" timeOffset="65854.0492">5043 6200 544,'0'0'254,"0"0"-91,0 0 42,0 0-14,0 0-82,0 0-60,3 14-21,8 22 15,-2 10 44,-2 7-44,-2 3-3,-3 0-9,0 0-8,0-5 3,1 0-12,5-7 1,2-3 1,-1-3-6,0-8-4,0-6-3,-4-3-3,-1-8-3,-1-5-16,-3-3-37,0-5-41,0 0-178,-3-13-213</inkml:trace>
  <inkml:trace contextRef="#ctx0" brushRef="#br0" timeOffset="66814.7564">3221 5037 476,'0'0'39,"-69"-40"15,52 29 182,11 8 12,6 3-31,0 5-94,3 22-104,8 11 21,1 8 36,-1 1-36,-4 0-20,-5-2-6,-2-5-11,0-4-3,0-13 0,0-11-18,-2-12-56,-4-6 33,-1-22 36,0-16-39,2-10 11,5-11 33,0-1 1,7 1 6,6 10 18,1 12 36,2 14-7,-5 12-12,0 9-8,-2 8-26,1 2-8,-3 19-11,-3 9 2,-4 9 1,-14 3 7,-15 3-15,-5-4-7,0-3-1,4-6 8,14-9 10,7-5 5,9-7 1,0-4 0,14 0 8,4 1 14,2-3-2,5 1-6,1-1-10,-1-1-2,2-4 2,0 0-4,-2 0 0,-4-9-1,-6-4 1,-7-3 2,-3 1 10,-5 2 11,0 7 16,0 3 10,0 3-24,0 0-25,0 16-8,0 13 8,0 10 0,0 4 2,0-1-2,0-4 2,0-3-2,-3-6-12,2-6-90,-3-4-54,-5-8-155,-2-7-237</inkml:trace>
  <inkml:trace contextRef="#ctx0" brushRef="#br0" timeOffset="67241.8501">3241 5331 1050,'0'0'28,"0"0"28,80-79 73,-51 58-57,-3 1-21,-6 4-17,-4-1 0,-7 1-9,-2 0-5,-5-1 7,-2 5-3,0 4-16,0 5-6,0 3-2,0 14-26,0 15 1,0 9 24,0 9 0,2 1-2,0-3-8,-1-7-30,3-9-18,-2-11 9,1-9-18,1-8 27,-2-1 41,3-10 26,4-11 5,1-5-13,-1 1 47,2-2-9,0 7 0,-1 5 7,3 8-16,3 7-4,9 0-29,2 19 0,3 7-1,-3 5-6,-9 2-2,-9 0-5,-8-1 1,-1-3-3,-10-2-11,-10-6-71,-10-6-66,-4-9-160,1-6-304</inkml:trace>
  <inkml:trace contextRef="#ctx0" brushRef="#br0" timeOffset="68430.3977">3993 5100 542,'0'0'486,"0"0"-469,0 0 57,0 0 79,0 0-52,0 0-43,36-38-14,-18 38-3,7 0 14,-1 11-1,-3 7-14,-5 6-16,-8 2-11,-8 2-4,-3 3-3,-14 0-4,-5 1-2,-1-4 0,5-2-25,4-3-56,6 1-85,6-4-158,2-2-283</inkml:trace>
  <inkml:trace contextRef="#ctx0" brushRef="#br0" timeOffset="68586.5155">4029 5590 1557,'0'0'75,"0"0"13,0 0 36,0 0-68,0 0-48,0 0-8,0 13-29,-1-7-60,-7 2-95,-2-2-127,4-5-361</inkml:trace>
  <inkml:trace contextRef="#ctx0" brushRef="#br0" timeOffset="68879.7564">3280 5847 1374,'61'0'0,"19"0"-19,15 0 6,6-1-65,5 1-392</inkml:trace>
  <inkml:trace contextRef="#ctx0" brushRef="#br0" timeOffset="71011.1425">6173 4743 1526,'0'0'48,"0"0"-41,0 0 81,0 0-46,0 0-37,11 57 11,-11-9 21,0-2-22,0-3-2,-3-5-12,1-5-1,2-6-10,0-4-66,7-8-146,13-11-175,6-4-555</inkml:trace>
  <inkml:trace contextRef="#ctx0" brushRef="#br0" timeOffset="71308.1722">6404 4826 38,'0'0'1311,"0"0"-1304,0 0 3,0 0 8,0 0 10,-17 64 0,17-35-11,0-2-10,7-7 1,8-5-2,5-6 6,0-8 1,4-1 10,-3-8 14,-1-14 14,-5-4 7,-5-4-16,-8-4-2,-2 3-14,-9 1-10,-8 7-9,-5 7-6,-1 8-1,0 8-6,1 0-2,-1 7 4,5 8-37,0 2-64,5 0-82,3 0-274</inkml:trace>
  <inkml:trace contextRef="#ctx0" brushRef="#br0" timeOffset="72297.5361">7078 6647 180,'0'0'407,"0"0"-351,0 0 114,0 0-47,0 0-54,0 0-12,-23-4 3,16 0 4,0 0-6,-1 0-9,1-1 5,2-1-11,3-2-1,2-1-12,0-1 13,0 0 1,11 3-20,8 1-5,5 4-2,-3 2-7,1 4-1,-5 12 2,-6 6-8,-8 5-3,-3 4 4,-6-1-2,-13 2-2,-3-3 0,-2-6-1,3-2-3,5-9 0,3-4 3,8-5 1,1-2 3,4-1 11,0 0 18,0 0-8,0 0 11,0 0-16,0 0-19,13 3-1,8-1 1,10 2-2,4-2-9,3-2-69,3 0-71,2 0-133,1-14-277</inkml:trace>
  <inkml:trace contextRef="#ctx0" brushRef="#br0" timeOffset="73095.3261">8286 4771 1146,'0'0'18,"0"0"96,0 0 27,0 0-49,0 0-41,0 0-51,0-28-14,-2 50 14,-3 7 1,-4 0 1,2-5-1,3-3-1,1-6 0,3-6-3,0-7 2,0-2 1,0 0 0,7 0 11,5-2 4,4-4-3,5 3 5,-1 3 8,5 1-7,-2 16-6,-2 5 4,-4 4-7,-8 3-2,-7 0 0,-2-2-3,-3-1-1,-14-4-2,-1-5-1,-6-6 0,-4-5-16,-2-6-16,0 0-29,4-14-21,5-7-46,11-7-80,8-3-239</inkml:trace>
  <inkml:trace contextRef="#ctx0" brushRef="#br0" timeOffset="73260.4284">8229 4802 1180,'0'0'39,"0"0"67,64-34 5,-30 31-78,7 3-26,7 0-7,7 13-86,1 1-236,2-1-579</inkml:trace>
  <inkml:trace contextRef="#ctx0" brushRef="#br0" timeOffset="74074.1983">9148 6486 599,'0'0'199,"0"0"-76,0 0 79,0 0-50,0 0-69,0 0 24,-13 0-48,13 0-13,0 0-20,3 0-10,6 0-11,5 0-3,3 6-1,-2 1 2,-4 3-3,-5 1-4,-6 3-8,0 1-30,-10 0-7,-9 2 6,-2-3 2,3-1-12,5-3 5,6-7 19,6-1 19,1 0 10,0-2 1,14 0 56,2 0 11,5 0-7,-1 4-5,-4 4-15,0 5-5,-6 2-17,-4 5-2,-6 1-2,0 3-3,-7 0-3,-11-2-8,-3-4 3,-3-5-4,0-6-37,-1-7-62,3 0-64,4-12-123,6-13-512</inkml:trace>
  <inkml:trace contextRef="#ctx0" brushRef="#br0" timeOffset="75041.5803">11322 6271 1298,'0'0'119,"0"0"-116,0 0 57,-93-4-26,41 4-24,-6 13-5,-1 5-5,5 3 0,10-1-37,13-1-24,12-6-26,10-6-27,8-2 19,1-5 13,15 0 80,8-2 2,9-6 1,6-2-1,7 3-20,4 2-77,2 3 10,-2 2 7,-6 0 54,-8 0 26,-6 0 54,-9 0 10,-6 0 27,-7 0 18,-5 0-12,-2 0-11,0 1-15,0 3-34,-4 5-21,-13 2 1,-12 6 3,-6 0-5,-7 1-9,-5-1-2,-2-1 0,1-3-4,0-3-21,3-3-47,2-4-51,8-3 7,11 0-9,15-7-65,9-6 62,16-7-22,10 0 8,4-3-47,-3-1 185,-8-1 44,-8 1 86,-6-1-8,-5 3-24,0 1-1,-5 7 71,-2 4-21,3 6-47,0 4 15,-1 1-24,0 18-54,-4 10 15,0 11 12,-2 4-13,1 4-26,-1-2-7,4-6 5,5-6 2,2-7-16,16-6-9,20-8-2,14-9-90,7-4-270,-2-10-794</inkml:trace>
  <inkml:trace contextRef="#ctx0" brushRef="#br0" timeOffset="76201.0696">11577 6256 1449,'0'0'21,"0"0"-10,0 0-11,0 0 12,-3 69 23,-3-29-15,-5 0-14,0-3-4,1-5-2,-1-7-3,4-10-31,5-6-32,1-9-25,1-9 43,1-18 12,10-13 3,4-11 29,3-9 4,-1 1 9,1 2 32,0 7 42,-2 12-3,2 11-17,-3 13-14,2 9-15,0 5-16,-1 16-15,-6 15-3,-10 11 0,-3 7 0,-25-4 1,-7 0 2,1-6-3,5-4-1,6-6 0,8-5 1,10-4 2,5-2-2,2-2 0,19 0 5,6-1 12,7-3-3,5-3-10,1-4-3,0-4-1,-5-1-26,-5-1-44,-8-12 26,-7-3 33,-4-4 11,-4 0 1,-3 4 10,-4 4 38,0 6-6,0 6-6,0 0-16,-4 16-21,-5 13 0,-1 7 8,1 4-6,3-2 1,1-2-2,1-5-2,3-5-3,0-6-35,-1-7-67,-3-5-48,-4-8-87,-3 0-108,-1-6 34,1-5 102,4-2 213,5 0 305,3 2-1,0 0-70,17 1-68,5-1-61,10 0-56,7-1-10,5-2-3,0-2-9,-1-1 10,-7-5-11,-9-1-7,-10-4-6,-11-4 5,-6-1-8,0-1-7,-15 7-2,0 9-2,-2 9-4,3 8-2,0 11 2,1 20-9,5 11 10,5 4-1,3 2 5,0-3-13,4-4-16,8-4-29,3-10 8,1-7 32,0-10 8,0-8 9,1-2 1,-2-6 8,2-10 25,0-1 4,-3 4 22,1 2-7,0 7-2,0 4-19,1 0-16,2 13-7,-4 9 1,0 6 3,-6 4 2,-7 2-2,-1 1-2,-5-2-6,-13-4-4,-3-2-1,-6-7-49,-10-4-117,-4-9-200,-4-7-750</inkml:trace>
  <inkml:trace contextRef="#ctx0" brushRef="#br0" timeOffset="77967.9036">10922 6520 459,'0'0'118,"0"0"-65,0 0 113,0 0-26,0 0-47,50-55-27,-46 55-30,1 0-17,0 3-17,-1 9 4,-2 3-6,-2-1 0,0-1-23,0-2 1,-9-4 0,-2-2-8,0-5-25,-2 0-2,3-4 36,0-7 21,4-3 11,5-1 29,1 0 24,0-1-19,12 3 21,6 1-32,1 7-7,1 1-14,-2 4-5,-4 0-8,-5 9 2,-6 5 0,-3 4-2,0 0 1,-14-1-2,-9-2-2,-4-6-30,1-6-22,2-3-1,5-4 27,8-13 29,7-6 12,4-5 64,2-1-6,13-4-3,6 5 10,4 3-16,2 6-25,3 7-17,0 8-14,3 4-4,-1 12 1,-2 14-2,-9 9 0,-12 4-3,-9 6 0,-12-5 0,-18-1-26,-8-9-16,-1-11-30,5-12-13,11-7 44,6-8 44,8-16 14,6-8 68,3-6 22,4-4-13,15-2-15,4 7-23,6 6-4,1 12-7,-3 10-8,-2 9-31,-5 4-3,-4 18-4,-5 11-1,-9 7-2,-2 3-5,-10 2-40,-15-3-51,-7-7-75,-1-10-150,2-10-519</inkml:trace>
  <inkml:trace contextRef="#ctx0" brushRef="#br0" timeOffset="80591.3361">5958 7890 677,'0'0'79,"0"0"-72,0 0 114,0 0-37,0 0-24,0 0-31,4-26-16,1 21 4,2-1-5,0-1 4,0 1 11,5-1-1,-1-1-7,0-2 8,7 1 4,-2-2-17,8 2 0,3-2 2,1 3 0,2 1 8,-2-1-2,-1 2-11,0 1 0,-1-1-4,-2 0-2,4 0 1,3-1-4,0-1-1,0 1-1,0-1 1,-1 1 8,-2-1 1,-1 2 3,-2-1 0,0 1 0,-2 1 1,0-1-2,2 1-8,4 0-2,3-1 0,5-2 0,1 0 0,0-1-2,-3-1 2,-1 2 5,-2-1-4,0 2 0,2 0 4,5 1 4,2-1-4,2 0-6,-2 3 5,2-2 1,1 0-2,1 3 1,-2-3-4,3 2-1,-3-1 7,0 1-1,0 1 1,5-1 2,0 1 2,4 3 0,-1-2-2,-1 1 0,-5 1 2,-2 0 3,-6 0-9,1 0 1,3 0-1,0 0 2,1 0-2,-1 1-6,-1 1 0,-1-2 3,2 1 0,0 0-2,2 0 0,0 0 5,-2 0-2,0 1 0,-2-2 0,0 0 2,0 3-3,-1 0 0,0-1-1,2 2 2,-2-1-1,0 0-2,-3-1 2,-3 1-1,-1-1 1,1 0 0,-2 0-3,-3 0 1,-2 0-1,-4 0 0,0 1-2,-6-3 1,-4 2 0,-6-1 1,-5-1 0,0 2-7,0-2 2,0 0-4,-2 0 6,-10-5-21,-6-4 20,-4-2 1,1 0 1,1 2-2,-1 1-2,2 1 1,-1 2 2,-1 0 0,-1 1 1,-1-2 2,1 1-1,2-1 1,1-2 0,3 1 0,3-1 0,3 4 2,6 3 0,4-1 2,0 2 2,0 0 5,0 0-5,0 0-4,0 0-1,0 0-1,0 0-1,0 0 0,0 0 1,10 0 0,5 0 9,5 0-3,4 2 3,0 2 9,0 1-3,0-2 0,-3 2-1,-2-1-3,0 0-4,-3-1-5,-1-1 0,-1-1 1,-2 0 2,-3-1 4,-2 0 3,-3 0 3,-1 0 0,-3 0 1,0 0-6,0 0-2,0 0-3,0 1-1,0-1-4,0 1-4,0 1 0,0 4-1,0 4 5,-11 7 4,-6 5 8,-6 6 5,-6 3-8,-1-1 9,-2-1-14,7-4-4,2-2-1,8-1-54,8-2-63,7-7-182,14-10-1028</inkml:trace>
  <inkml:trace contextRef="#ctx0" brushRef="#br0" timeOffset="84065.8413">3589 8317 658,'0'0'317,"0"0"-258,0 0 138,0 0-28,0 0-63,0 0-41,0 0-21,0 0-15,-2-10-14,2 35 7,2 7 17,1 4-11,-3 3-16,0 0-6,0-3-6,0-3 0,0-5-11,4-5-45,6-8-93,5-3-98,5-12-100,3 0-324</inkml:trace>
  <inkml:trace contextRef="#ctx0" brushRef="#br0" timeOffset="84456.27">3821 8401 883,'0'0'143,"0"0"-49,0 0 119,0 0-106,0 0-64,0 0-13,16-9-23,-16 31-4,0 11 2,0 0-2,10-1 3,4-5-3,4-5-2,2-7 2,2-7-1,1-6 2,1-2 13,-2-7 9,-2-9 2,-4-8-6,-4-5 4,-8-2-6,-4-3 2,0-1-4,-9 1-2,-7 1-11,-2 8-3,2 7 0,2 10 1,6 5-3,0 3-1,-5 2-4,0 14-3,-4 7 2,2 4-5,3-2-27,3 0-27,7-7-48,2-4-88,2-4-41,16-10-228</inkml:trace>
  <inkml:trace contextRef="#ctx0" brushRef="#br0" timeOffset="84989.7761">4168 8091 861,'0'0'168,"0"0"-97,0 0 154,0 0-72,0 0-70,0 0-34,4 86 21,7 2 26,5 13-13,-5 3-28,-1 5 1,1-7-12,-1-5-20,-4-13-15,1-11-9,-5-14 0,1-11 0,-2-14 0,0-12 0,0-11 0,2-7 0,-1-4-8,0 0-38,1-2-29,1-11-19,-1-9-39,-1 0-178,0-4-160</inkml:trace>
  <inkml:trace contextRef="#ctx0" brushRef="#br0" timeOffset="85537.2521">4320 8127 886,'0'0'117,"0"0"22,0 0 65,0 0-90,0 0-53,0 0-15,-10 71 35,10-10-13,0 13 1,12 9-6,7 5 0,1 2 0,1-3-22,-3-9-18,-2-6-14,-3-14-9,-4-7 0,-2-9 0,-3-8 0,-1-10 0,-3-8 0,0-8 0,0-3-26,0-5-26,0 0-17,0-6 2,0-9-21,0-8-139,3-1-126,3 0-250</inkml:trace>
  <inkml:trace contextRef="#ctx0" brushRef="#br0" timeOffset="86174.8587">4649 8530 878,'0'0'49,"0"0"63,0 0 39,0 0-51,0 0-13,0 0-19,-15-56-2,15 52 2,0 0-2,0 4-25,12 0-26,3 11-12,5 15 3,-1 5 4,-4 6-2,-7 2-3,-8 1-3,0-2 0,-5-2-2,-11-7 0,0-6-8,-2-8-7,4-7-3,0-8 8,3-2 2,3-16 8,3-4 6,4-5 11,1 2 7,0 4-5,6 7 9,1 7-1,1 4-15,3 3-6,3 3-4,5 13 0,3 3 5,-2 2 0,-3 1 4,-2-1-8,-5 1-1,-1-2-2,-3 0-1,-3-3-12,-1 0-19,-2-3-27,0-1-51,0-3-136,0-3-162</inkml:trace>
  <inkml:trace contextRef="#ctx0" brushRef="#br0" timeOffset="86701.0164">3423 7822 896,'0'0'129,"-104"0"-129,42 23 17,3 14 87,11 15-21,18 17 4,15 16-20,15 9-2,2 2 4,20-3-20,8-10-7,-1-7-27,3-8-8,1-9-6,1-6 2,2-10-3,1-10-16,1-9-26,4-8-41,5-7-39,10-5-83,5-4-116,5-2-199</inkml:trace>
  <inkml:trace contextRef="#ctx0" brushRef="#br0" timeOffset="87059.0786">4761 8087 1182,'0'0'187,"62"26"-179,-15 15 97,5 13 50,-4 10-59,-6 6-24,-11 4-10,-10 4-14,-16-1-11,-5 0-9,-7-6-13,-14-8-11,-8-10-4,-6-7-1,-5-7-9,-6-11-50,-2-9-55,1-9-58,11-10-241,15-4-493</inkml:trace>
  <inkml:trace contextRef="#ctx0" brushRef="#br0" timeOffset="88382.0051">5306 8523 932,'0'0'51,"0"0"-13,0 0 86,0 0-37,0 0-27,0 0-9,54-9 3,-29 9-6,0 0-1,2 0-8,-2 0-8,-2 0-24,1-2-7,-5-2-25,-3 3-83,-7 1-159,-7 0-247</inkml:trace>
  <inkml:trace contextRef="#ctx0" brushRef="#br0" timeOffset="88585.1086">5328 8655 1082,'0'0'177,"0"0"-168,0 0 123,0 0-34,0 0-53,0 0-20,43 0-4,-9 0-13,3 0-8,4 0-66,0-5-150,-2-4-335</inkml:trace>
  <inkml:trace contextRef="#ctx0" brushRef="#br0" timeOffset="94342.2958">6429 8236 603,'0'0'494,"0"0"-465,0 0 19,0 0 45,0 0-45,0 0-27,0 0-16,-43 2-3,19 4-2,2-1 0,2 0-1,4-3 1,3-2 4,6 0-1,5 0 8,2-1 28,0-5 9,0 1-12,11-1-17,7 6 7,3 0-4,6 6-1,-2 11 0,-5 7-1,-8 4-10,-10 2-5,-2 3-5,-11 0-2,-12-3-14,-5-3-6,-1-6-17,2-7-8,1-7 12,2-7 19,3 0 16,7-10 4,3-7 18,6-2 20,5 2 4,0 1 0,9 3-5,8 6-25,7 5-7,4 2-5,2 2-3,1 11 0,-3 4-1,-3 0-1,-3 0-8,-3-2-23,-4-4-38,1-3-37,2-7-81,3-1-68,2-9-139,2-12-218</inkml:trace>
  <inkml:trace contextRef="#ctx0" brushRef="#br0" timeOffset="94625.5596">6636 8348 414,'0'0'363,"21"-66"-248,-17 44 25,-4 8-9,0 10-39,0 4-6,0 9-75,0 18-11,0 8 0,0 2 7,1-1 0,12-8-1,3-5 0,2-11-2,1-7 4,-1-5 7,2-3 20,-2-13 13,-2-5 2,-4-5-10,-8-2-8,-4 0 4,0-1-10,-11 0-8,-10 3-10,-1 7-7,1 6-1,1 11-6,0 2-13,-1 9-13,1 13-28,-4 5-44,0 2-78,0 0-184</inkml:trace>
  <inkml:trace contextRef="#ctx0" brushRef="#br0" timeOffset="94906.8558">6076 8648 781,'0'0'335,"0"0"-328,0 0 116,0 0 42,73 25-44,-11-25-16,17 0-45,8-13-17,-1-3-16,-4 2-16,-18 1-2,-12 6-9,-17 3-4,-13 4-44,-12 7-97,-10 8-166,0 4-275</inkml:trace>
  <inkml:trace contextRef="#ctx0" brushRef="#br0" timeOffset="95123.4035">6321 8864 1269,'0'0'349,"0"0"-339,0 0 96,0 0-13,56 78-45,-46-43-21,-4-1-15,-4-1-10,-1-3-2,1-5-21,2-6-41,2-5-25,4-6-110,4-6-159,1-2-293</inkml:trace>
  <inkml:trace contextRef="#ctx0" brushRef="#br0" timeOffset="95522.4019">6607 8937 544,'0'0'639,"0"0"-606,0 0 151,21-56-34,-13 47-84,4 3-17,6 2-14,5 4-10,6 4-9,-4 13-3,0 11 0,-11 3-9,-8 6-2,-6-1-2,-6-3-2,-10-5-16,-7-6 6,1-7-23,-3-6-8,0-7 4,4-2 7,0-2 26,6-10 6,6-1 9,5 0 34,4 2 18,0 4-24,14 1 0,10 5-19,5 1-9,6 4 1,2 9-1,-2 4-5,-5-1-2,-3-1-2,-6-3-14,-1-1-39,-4-5-81,0-4-117,-2-2-277</inkml:trace>
  <inkml:trace contextRef="#ctx0" brushRef="#br0" timeOffset="95798.1759">7255 8620 1441,'0'0'64,"0"0"73,0 0-8,0 0-68,80-26-17,-53 20-12,-2 4-15,-2 0-17,-9 1-5,0 1-48,-4 0-41,-5 3-140,-5 9-220</inkml:trace>
  <inkml:trace contextRef="#ctx0" brushRef="#br0" timeOffset="95976.3184">7255 8751 1416,'0'0'147,"0"0"-71,0 0 65,0 0-71,0 0-32,0 0-15,40 8-8,-11-3-15,2 1-15,-1-2-68,-2-2-68,-3-2-358</inkml:trace>
  <inkml:trace contextRef="#ctx0" brushRef="#br0" timeOffset="104682.6333">7800 8430 1440,'0'0'54,"0"0"-27,0 0 66,0 0-33,26 66-7,-19-16 1,-6 4-22,-1 0-24,-1-3-8,-7-6 0,1-9-19,5-7-49,2-11-115,0-10-231,2-8-706</inkml:trace>
  <inkml:trace contextRef="#ctx0" brushRef="#br0" timeOffset="104835.0636">7956 8714 1194,'0'0'346,"0"0"-331,0 0 151,0 0-102,0 0-60,0 0-4,10-6-20,-10 19-68,0-2-216,0-4-436</inkml:trace>
  <inkml:trace contextRef="#ctx0" brushRef="#br0" timeOffset="105169.85">8248 8464 1424,'0'0'47,"0"0"-29,0 0 29,0 0-28,-68 57 15,50-12-1,6 6-14,8-1-14,4-2-2,0-6-3,9-11-2,6-8-1,2-10-10,-2-6 8,1-7 0,-2-3 5,-5-15 6,-3-5 3,-6-5-2,-2-3 5,-18 2-6,0 6-5,-1 11-1,1 12-8,4 0-18,0 20-20,4 4-29,6 0-101,6-3-107,0-4-283</inkml:trace>
  <inkml:trace contextRef="#ctx0" brushRef="#br0" timeOffset="105447.9987">8459 8534 1109,'0'0'189,"0"0"-181,66-30 119,-30 21-16,2 5-31,-5 3-26,-4 1-5,-5 6-20,-6 14-12,-5 11-3,-6 7 2,-7 5-8,0 3-4,-4-3-2,-6-6-2,1-5 0,0-4-17,1-7-22,1-2-84,0-7-168,2-7-355</inkml:trace>
  <inkml:trace contextRef="#ctx0" brushRef="#br0" timeOffset="105606.6829">8623 8741 1349,'0'0'116,"0"0"-96,82-30 154,-34 20-126,15 1-48,15-4-63,10-5-295</inkml:trace>
  <inkml:trace contextRef="#ctx0" brushRef="#br0" timeOffset="106638.652">9030 8782 1175,'0'0'82,"0"0"-43,87-20 82,-55 17-55,0 3-17,-3 0-27,-3 0-15,-7 0-6,-7 2-2,-7-1-1,-5-1-16,0 0-12,0 0 9,0-9 9,0-8-40,-7-6 35,5-2 17,2-6 0,0 2 10,17 2 11,7 2 14,6 10 2,2 6 13,-1 9-7,-2 8-8,-8 21-15,-9 9-2,-11 7-10,-1 2-7,-7-4 3,-6-5-2,2-7 0,6-8-2,5-9-2,0-7-3,21-7 0,17-4 2,15-16-28,6-3-111,-5-6-227</inkml:trace>
  <inkml:trace contextRef="#ctx0" brushRef="#br0" timeOffset="109260.9313">4954 10062 452,'0'0'116,"0"0"-52,0 0 80,0 0-22,0 0-34,0 0-14,8 0 22,28 0 20,27 0-8,26 0-23,18 0-6,14-6-30,0-1-26,-1-1 8,-8 1-1,-12 0-13,-11 2-8,-16 1-3,-14 1 1,-12 2-7,-15 0 2,-11 1-2,-12 0-5,-5 0-8,-4 0-6,0 0-10,0 0 5,0 0 11,0-1 2,0 1 7,0 0 3,0 0-1,0 0 3,0 0-1,0 0 0,0 0 1,0 0-1,0 0 0,0 0-1,0 0 1,0 0-1,0 0-1,0 0 1,0 0 1,0 0 0,0 0-5,0 0 5,0 0-1,0 0 1,0 0 3,0 0-2,0 0-2,0 0 4,0 0-5,0 0 4,0 0-2,0 0 1,0 0 0,0 0 0,0 0 1,0 0-1,0 0-1,0 0 2,0 0 1,0-2-4,0 2 1,0 0 0,0 0 2,0 0 0,0 0 0,0 0 2,0 0-3,0 0-1,0 0 1,0 0 1,0 0-2,0 0-2,0 0 2,0 0 1,0 0-1,0 0-1,0 0 1,0 0 0,1 0 5,-1 0-5,0 0 2,0 0 0,0 0-2,0 0 1,0 0 0,0 0 0,0 0 1,0 0-2,0 0 0,0 0-2,0 0 4,0 0-4,0 0 2,0 0-2,0 0 1,0 0 1,0 0 1,0 0 0,1 0-1,1 0-5,3 0 3,2 0 1,0-2 1,0 2-2,0 0 2,-3 0 0,-2 0 0,1 0 0,-1 0 1,0 0 0,-1 0-1,-1 0-1,2 0 1,-2 0 0,2 0 0,-1 0 0,-1 0 0,0 0 0,0 0 0,0 0 0,0 0 0,0 0 0,0 0 0,0 0 0,0 0 0,0 0 0,0 0 1,0 0 2,0 0-3,0 0-2,0 0 2,0 0 0,0 0 0,0-1 4,0 1-4,0 0 0,0 0 0,0 0 0,0 0 3,0-1-1,2-2 0,0-2-2,2-2 0,-1 1 0,0 0 3,0 0-3,0-1 0,1-3-2,0-4 2,2-3 1,-2-3 0,3-1 1,0-1 0,-1 4 2,-2 0 0,2 5 6,-2 2-3,-2 4 0,-2 2 2,2 3-3,-2 0 0,0 1-5,0 1 9,0 0-7,4 0-1,8 16-2,7 15 2,11 13-2,3 8 11,-3 0-9,-5-3 5,-5-2-2,-3-4-4,-4-9 1,-1-6-2,-2-9-2,-2-8 0,-2-5-1,-1-6 2,-3 0 1,2-10 0,-1-13 0,0-8-5,-3-6 0,0-2-1,0 0 0,0 1 6,0 4 0,4 5 1,5 5 0,0 8 3,2 5 2,5 7-2,9 4-2,7 0-1,7 15 3,2 3 3,-5 2 0,-4 1-1,-9 2-4,-5-2 1,-6 1-3,-4-5 2,-2-2-1,-2-4-1,3-3 1,3-2 1,7 2 0,10-3 7,7-1 1,10-3 5,6-1 4,4 0 2,5-5-2,5-5 1,6-3 0,5-2-3,3 3-7,-4 1-10,-8 4 0,-12 3-17,-18 4-46,-20 0-37,-16 11-201,-38 8-430</inkml:trace>
  <inkml:trace contextRef="#ctx0" brushRef="#br0" timeOffset="110461.8675">4946 10116 453,'0'0'160,"0"0"-64,0 0 86,0 0-30,0 0-33,0 0 5,-7-36-19,7 36-29,0 0-18,0 0-14,0 0-14,0 2-12,0 13-7,0 10 7,9 9 21,0 6-19,-2 4-1,0 3-9,-3 0 0,1-3-8,-5-7 2,2-9-4,0-8 0,1-9 0,-1-4 2,0-4 0,-2-2-1,0-1 0,0 0 0,0 0 1,0 0 0,0 0 1,0 0 2,0 0 0,-2 0-5,-12-7 0,-6 0 0,-10 4 0,-8 3-1,-6 0-2,3 7 1,2 9-2,1 0 4,9 1-3,6-3 1,7 0 2,11-1-2,5-4 2,0 0-1,7 1 3,18 0 1,9-3 11,10 0 8,6-2-2,-2 1 0,-6-1 3,-8 3-8,-10 2-6,-10 1-7,-8 4-2,-6 5-7,0 2 1,-13 5-1,-13 0-2,-3-1 2,-3-4 0,5-4 1,2-2 1,4-2 5,8 1 0,5-2 0,6 3 0,2 1 2,0 4 8,9 6 5,3 8 5,-1 5-3,0 4 9,-3 7 2,-4 3-8,0 2-11,-4-4 14,0-5-16,0-8 1,0-8-8,0-7-2,0-6-23,0-6-55,10-6-50,10-6-205,10-15-540</inkml:trace>
  <inkml:trace contextRef="#ctx0" brushRef="#br0" timeOffset="111626.2557">7579 9999 670,'0'0'143,"0"0"-45,0 0 69,0 0-38,0 0-1,0 0-46,0-4-18,0 4-5,0 0-8,2 0-5,0 13-14,-2 10 10,3 10-3,1 7-11,0 6-4,2 6 11,1 2-19,-1 4-3,-4-2-4,2-1-4,-4-8-4,0-9 3,0-7-3,0-9-1,0-6 0,0-7 1,0-3-1,0-5 1,0-1 0,0 0 2,0 0 1,0 0 2,0 0 0,-4 0 0,-5-9-6,-7-1-6,-9 0-3,-7 5-1,-4 5 0,-1 0 5,3 5 1,3 7-1,8 0 5,6 1 0,8-4-1,5 0-1,4 0 2,2 0 5,17 4 6,12 1 3,6 1 7,4 1-7,-3-1 4,-6 1-3,-5 0-12,-6 0 1,-5 4-1,-9 1-3,-5 3-2,-2 6-3,-11 3 1,-12 5 3,-5 0 1,-1-1 0,8-3-1,7-3 0,8-3 1,6-1 5,0 1 5,10 3 10,3 1-1,2-2-4,-2-1-8,-2-2 0,2-4-6,-4-1 0,-1-5-1,0-5-4,-1-5-31,5-5-48,5-2-36,-1-7-175,1-16-636</inkml:trace>
  <inkml:trace contextRef="#ctx0" brushRef="#br0" timeOffset="112712.374">7615 10041 78,'0'0'547,"0"0"-521,0 0 69,0 0 43,0 0-52,0 0 14,43 0-5,-28-1-1,2 0-10,2-1-16,3 1-16,5-1-12,3-1-9,7 1-3,1-2 0,3 1 5,-2 0-5,2-1-5,4 1 4,10-2-15,8 1-7,6 1-1,6-1-3,-7 3 10,-8-1 2,-12 2-2,-12 0-3,-6 0-4,-4 0-1,0 0-3,-2 0 3,2 0-2,-2 0 0,-3 0-1,-6 0 1,-4 0 0,-4 0 0,-4 0-1,0 0 0,4 0 1,1 0-1,5-2 0,1 0 0,-2 1 0,-3 0 0,-6 0 1,-3 1-1,0 0-4,0 0-4,0-2-5,-7 1 13,-3-1 1,-1 0-1,5 2 0,-3 0 0,-1 0 0,-5 14-1,0 3 1,0 4 2,8 0 1,5-4 0,2-6-3,7-3 2,15-7 0,6-1 3,4-7-2,0-11 0,-5-5-2,-7-3 0,-8-1 4,-10 1-4,-2 3 1,-6 4-2,-18 9-6,-5 9 4,-8 1-8,-2 19-1,-1 6-9,-2 6-53,4 1-172,-1 0-353</inkml:trace>
  <inkml:trace contextRef="#ctx0" brushRef="#br0" timeOffset="114069.6373">5043 11436 61,'0'0'450,"0"0"-407,-63 2 41,29 8 47,-3 2-50,-5 5-37,-2 0 9,8-1-13,5-2 17,7-1-2,3-4-8,7-1 9,5-3-18,3-1-8,3-2 4,3-2 1,0 0-1,0 0 5,8 0 12,18 0 2,18 0 5,21 0-1,18 0-7,21 0-7,14 0-7,8-2-10,4-3-3,2-3-7,0 1-2,2-2 2,6 0 6,0 0-8,0-2-3,0 2-11,-7-1 0,-4 3-2,-7 2 2,-7 0 1,-6 1 0,-5-1 3,-8 1-2,-4 0-2,-9 2-5,-5-1 1,-6 1 3,-8 0 1,-9 0 0,-7 2 0,-6 0-1,3-2-1,0 0-3,4-1 3,9-3-1,3 2 3,4-2 2,1 2-1,-4 0-1,-1 3-2,0 1 0,1 0-1,-1 0 2,1 1 1,0 7 0,-1-1 0,5-1 1,-2-1 1,2 0-2,7-5 2,4 0 2,2 0-3,-1 0-1,-1 0 2,-9 0 1,-4 0-2,-7-4 3,-11 0 0,-10-1-1,-10-2 0,-6 2-2,-6-1-1,-2 1 1,-2 0-2,0 0-6,-1 0-1,2 2 4,-3-2 2,-3 3 2,-5 1-1,0 0 0,-6 1-26,-20 0 8,-12 0 19,-6 9 4,1 5-3,13 1 1,12-3-2,14-1-2,4-2 0,0-2 3,20-3-1,8-4 1,8 0 5,1-9-3,-3-8 1,-6-4-2,-8 2 4,-9 0-6,-6 3 0,-5 3-1,-2 2-3,-20 4-6,-9 4 5,-4 3 0,-3 0-9,1 0-32,-3 8-65,-4 1-145,-2-3-468</inkml:trace>
  <inkml:trace contextRef="#ctx0" brushRef="#br0" timeOffset="114799.9008">3806 10463 1291,'0'0'132,"0"0"-1,0 0 30,0 0-99,0 0-33,9 59 11,-1-1 20,-2 6-15,-5 2-28,-1-6-2,0-7-15,0-9 0,0-11-36,5-11-68,2-8-58,2-14-269,2 0-365</inkml:trace>
  <inkml:trace contextRef="#ctx0" brushRef="#br0" timeOffset="115010.0195">3979 10787 1083,'0'0'243,"0"0"-220,0 0 133,0 0-23,0 0-82,0 0-33,2 10-3,-2-4-5,0-1-5,0-2-3,0-2-2,0-1-16,0 0-62,4 0-107,8-12-238</inkml:trace>
  <inkml:trace contextRef="#ctx0" brushRef="#br0" timeOffset="115346.6339">4195 10515 1348,'0'0'60,"0"0"-36,0 0 43,-46 57 4,31-9-22,5 3-22,7-1-11,3-7-1,3-6-14,13-9-1,2-8 1,3-7 0,-3-8 3,0-5-1,-2 0 6,-6-8-2,-6-7 0,-4-4 0,-5-3 1,-18 1-8,-1 5-1,-2 3-15,6 5 3,6 8-23,8 0-36,5 5-42,1 7-103,5 1-159</inkml:trace>
  <inkml:trace contextRef="#ctx0" brushRef="#br0" timeOffset="115593.9099">4388 10639 1224,'0'0'126,"0"0"-53,0 0 104,68-18-90,-45 38-44,-5 10-4,0 5-10,-8 2-13,-6 0-6,-4-2-3,0-3-7,0-6 0,0-4-33,-2-6-33,0-3-111,0-8-185,-3-3-318</inkml:trace>
  <inkml:trace contextRef="#ctx0" brushRef="#br0" timeOffset="115732.0317">4411 10851 1336,'0'0'163,"0"0"-131,0 0 95,90-39-112,-44 29-15,7-1-183,3-5-501</inkml:trace>
  <inkml:trace contextRef="#ctx0" brushRef="#br0" timeOffset="116291.7284">6248 10337 1042,'0'0'37,"0"0"-9,0 0 57,0 0 29,0 63-5,15-38 4,11-2-13,3-1-13,0-5-31,-4-1-3,-6-4-8,-10 0-24,-3-2-13,-6-1-8,0 0-7,-13-2 1,-14-2-28,-7-2-18,-7-3-20,-1 0-84,4-5-86,10-15-163</inkml:trace>
  <inkml:trace contextRef="#ctx0" brushRef="#br0" timeOffset="116456.8925">6302 10337 1151,'0'0'227,"0"0"-221,66-41 100,-30 28-62,9 3-44,4 0-60,1 2-258</inkml:trace>
  <inkml:trace contextRef="#ctx0" brushRef="#br0" timeOffset="117130.1087">7928 10699 1075,'0'0'106,"0"0"44,0 0 8,0 0-76,72-45-22,-45 45-21,1 0-24,-6 12-9,-4 4-6,-9 4-1,-6 3-6,-3 2-24,-13 0-8,-11-3-2,-4-4-12,4-4 18,8-6 31,9-3 4,7-5 16,0 0 73,20 0-22,4 0-15,3 0-1,-5 0-7,-6 5-22,-4 4-13,-6 4-9,-6 2-1,0 6-7,-14 0-17,-15 1-13,-9-4-47,-6-4-91,1-9-198,5-5-464</inkml:trace>
  <inkml:trace contextRef="#ctx0" brushRef="#br0" timeOffset="117719.1102">10266 10835 920,'0'0'393,"0"0"-363,0 0 100,0 0 5,0 0-78,76-25-29,-33 25-5,5 0-15,-1 0-8,-5 0-22,-10 5-104,-11 2-170,-18 4-295</inkml:trace>
  <inkml:trace contextRef="#ctx0" brushRef="#br0" timeOffset="117873.2411">10291 11011 1213,'0'0'126,"0"0"-42,59-13 55,-20 3-67,4-1-48,-4 3-24,-7 1-42,-8 2-116,-10-3-136,-7-3-249</inkml:trace>
  <inkml:trace contextRef="#ctx0" brushRef="#br0" timeOffset="118104.9999">10656 10631 1511,'0'0'37,"63"58"4,-33-10 100,-6 8-52,-12 4-24,-12 2-24,-7 0-21,-27-3-17,-9-2-3,-14-3-18,-9-5-46,-12-5-19,-7-9-81,-3-10-248,0-15-480</inkml:trace>
  <inkml:trace contextRef="#ctx0" brushRef="#br0" timeOffset="118801.818">10733 10819 554,'0'0'300,"0"0"-265,0 0 170,61-38 50,-33 38-117,3 0-22,-2 2-43,-8 11-32,-7 3-26,-12 4-7,-7 5-8,-31 4-3,-20-2-3,-11-3-18,-2-8-23,9-10-4,19-6 23,17-2 28,18-13 2,7-3 63,28-1-1,18 3-25,10 7-5,5 9 6,-6 0-5,-12 20-11,-14 9-15,-15 6-9,-15 5 0,-16 3-7,-31-5 7,-17-5-16,-11-7-15,-3-11-6,6-14 13,10-2-11,13-25-42,11-10-90,10-12-134,5-6-334</inkml:trace>
  <inkml:trace contextRef="#ctx0" brushRef="#br0" timeOffset="119434.8067">6161 11875 1455,'0'0'106,"0"0"-24,0 0 39,0 0-73,0 0-36,0 0 2,41 73-1,-32-35-10,-4-3-3,-3 0-19,1-8-40,3-9-67,6-12-151,3-6-154,4-19-291</inkml:trace>
  <inkml:trace contextRef="#ctx0" brushRef="#br0" timeOffset="119598.7776">6329 11925 920,'0'0'217,"0"0"-70,0 0 49,0 0-47,0 0-82,0 0-44,3-15-14,-3 45 16,0 7-10,0-1-3,0 0-12,-3 0-1,-3-8-27,-1-7-80,-1-6-96,-5-10-121,-1-5-127</inkml:trace>
  <inkml:trace contextRef="#ctx0" brushRef="#br0" timeOffset="119758.7701">6161 12114 301,'0'0'676,"0"0"-528,0 0 40,0 0-9,0 0-62,0 0-36,45 7-20,-19 0-22,-2 1-27,0-4-12,-3-3-9,1-1-51,0-4-159,-4-15-220</inkml:trace>
  <inkml:trace contextRef="#ctx0" brushRef="#br0" timeOffset="123152.1921">4922 12463 970,'0'0'75,"0"0"-49,0 0 103,10-60 6,-7 57-47,-2 3-42,4 12-33,0 13-10,3 12 15,-3 1 10,-3 2-10,-1 0-12,-1-4 3,0-2-4,2-6-3,0-5-1,-1-8 0,1-6 0,-2-6 0,1-1 1,-1-2 0,0 0 4,0 0-4,0 0 1,0 0 0,0 0-3,0 0-1,0 0 0,0 0 1,0 0 1,0 0 0,0 0 3,0 0-3,0 0 0,0 0-1,0 0 2,-2 0 2,-5 0 0,-6 0-2,-5 0 3,-5 2-5,-7 4 0,-6 1-2,-7 4 2,-1 5 1,-1 2-1,10 0 0,10-1 1,12-1 1,11-1 1,2 0 1,19 2 11,12-1 11,7-1 1,4-3-5,1-1-3,0-1 0,-6-1-11,-6 0 5,-8 0-7,-7-1-3,-9 2-3,-5 4-1,-2 1-3,-7 7 0,-17 3 4,-9 2-1,-5 3-1,2-1 0,6 1 0,5 3 0,14-4-2,11-2 4,1-3 2,20-1 4,4-1 4,2 2 18,-2-1-3,-6 5 4,-6 4-8,-10 0-7,-3 0-6,0-1-3,-1-9-5,-3-6 0,4-8-34,0-7-51,2-1-50,10-11-94,4-14-276</inkml:trace>
  <inkml:trace contextRef="#ctx0" brushRef="#br0" timeOffset="124302.1151">4896 12459 637,'0'0'42,"0"0"15,0 0 78,0 0-38,0 0 5,0 0-9,6-23-11,42 23-35,28 0 51,23 2-1,16 1-25,12-3-24,1 0-12,-2 0-9,-9 0 2,-14-3-4,-15 1-4,-10 2-11,-11 0-4,-8 0-3,-9 0-3,-11 0 0,-11 0-6,-11 0 3,-10 1-1,-6-1-4,-1 0-8,0 0 12,0 0 4,-2 0 0,-4 0 3,-2-4 1,1 1 2,2 1-5,0-1 2,3 3 0,0 0-3,-1 0 1,-3 7 0,2 14 2,-3 12-2,0 11 2,0 5 9,3 3-8,-3-1 5,4-8-4,3-6 0,0-6-2,0-4-3,12-2 0,-1-6 6,-3-3-2,-2-3-3,0-8 0,-4-2-1,-1-3 0,-1 0 4,0 0 1,0 0 0,0 0-2,-3-4-3,-7-4-7,-2 2 4,-6 0 2,-6 3-5,-7 3 3,-3 0-2,-4 12-1,0 5-2,4 2 3,3 2 5,8-2-2,10-5 1,10-3 0,3 0 0,23-1 1,18 0 14,9-3 12,5-1 0,-5 0 3,-9 2 0,-11 2-23,-12 2 6,-11 6-12,-7 4-4,-7 5-1,-17 6 3,-7-1 1,-3 0 0,5-4 1,5-2-1,13-8 1,9-3-1,2-1 1,4-1 11,15 2 3,1 1 22,5 3-13,-4 2-2,-5 2-5,-3 4-5,-2 3 0,-4-2-8,-4 1-3,-3-5 0,0-2-3,0-4-40,-8-3-49,-12 0-39,-7-7-131,-9-1-128,-8-5-476</inkml:trace>
  <inkml:trace contextRef="#ctx0" brushRef="#br0" timeOffset="125246.6624">4746 13677 391,'0'0'109,"0"0"-3,0 0 72,0 0-10,0 0-25,0 0-16,-21 3 18,43-3-65,15-3-12,22 0 27,26 1-8,21 0-8,17-4-21,19-3 1,15-2-12,11-5-11,5 0-10,2-4-12,-12 1 3,-9 1-8,-9 3-4,-16 5-5,-12 3 0,-15 5 0,-20 2 0,-19 0 0,-16 0 0,-15 0 0,-12 0-11,-6 0-9,-8 0-13,-1 0 9,-1 0-6,5-4 10,-5-3 12,1 5 4,-3-1 4,-1 2-1,1 1 1,0 0 0,0 0 0,1 0-4,4 0 1,0 0-2,0 0 5,1 0 2,0 0-2,0 0 1,3 0-1,1 0 1,0 0 5,1 0 0,-6 0-2,2 0 0,-4 0 0,-3-1-1,-2-3-2,0-2-1,0-1-18,-9 0 0,-3 1 16,3 1 1,-4 3 1,3 2 0,-3 0 0,-2 0-1,0 10-2,2 2 2,1 3-1,6 1-1,6 0 3,0-3 1,14 0 2,12-4 1,4-7 3,4-2-4,-4 0 1,-5-11 0,-7-4-2,-7-6 0,-10 0-2,-1-2-4,-12 1-4,-11 4 6,-4 3 0,0 4-2,1 8-9,1 3-41,-2 0-53,-1 0-112,-3 2-149</inkml:trace>
  <inkml:trace contextRef="#ctx0" brushRef="#br0" timeOffset="126039.446">6169 12373 874,'0'0'199,"0"0"-128,73 0 105,-22 1-52,10 4-30,8 2-26,8 1-19,4-1-9,2 0-14,-1-5-6,-5-1-3,-8-1-10,-12 0-3,-7-1-2,-12-6 2,-15 1 0,-7-1-4,-10 3 0,-6 1-1,0 1-8,0 0-7,-11 1 7,-6 0 9,-4 1-4,-4 0-2,-2 6 4,1 8 2,8 6-5,6 4 4,8 1 1,4-3 3,16-4-2,13-4 4,7-6 3,8-6-1,2-2-3,-3-4-3,-9-8 2,-9-3-2,-10-1 3,-9-2 7,-6 0-6,-3-1-5,-19 6 0,-6 3 0,-1 8-4,-1 2 3,5 9-2,2 7-1,5 4-4,2 3-38,2 1-119,-4 1-180,-4-2-428</inkml:trace>
  <inkml:trace contextRef="#ctx0" brushRef="#br0" timeOffset="127080.5887">3230 12695 802,'0'0'77,"0"0"-57,0 0 118,0 0-40,0 0-47,0 0-29,-3-15-9,-4 16 32,1 4 27,1 5-5,1 7-14,-5 13-2,0 13-12,-1 13-5,3 3-10,4 2-12,3-7-9,0-10 1,1-13-2,11-8 0,8-12-2,5-7 0,0-4 0,7-10 7,-4-10 0,-9-4-7,-9 1 6,-10 1 12,-2 2-2,-19 4-4,-4 5-9,-4 4-3,-1 6-5,3 1-2,4 0-5,12 10-19,7 1-31,4 3-97,3-1-144,16-5-308</inkml:trace>
  <inkml:trace contextRef="#ctx0" brushRef="#br0" timeOffset="127249.3164">3489 12975 1405,'0'0'70,"0"0"25,0 0 34,0 0-89,0 0-40,0 0-14,3-28-83,-1 32-112,2 1-145,1-1-224</inkml:trace>
  <inkml:trace contextRef="#ctx0" brushRef="#br0" timeOffset="127569.9458">3562 12727 1081,'0'0'172,"0"0"-113,0 0 73,0 0-86,0 0-29,-27 59 27,18-1-17,6 3-9,3-4-8,3-9-8,11-11 2,6-10-4,-2-11-2,0-6-8,1-8-2,-4-2 8,-1-7 3,-2-13 1,-4-5-3,-5-2 1,-3-5 0,-7 3-4,-16 3 1,-1 8-13,0 9-4,4 9 8,6 0-3,3 15-2,4 4-5,7 2-22,0 0-65,0-4-86,14-5-196</inkml:trace>
  <inkml:trace contextRef="#ctx0" brushRef="#br0" timeOffset="127803.6183">3781 12828 1052,'0'0'287,"0"0"-223,0 0 70,86-21-15,-47 33-48,3 11-24,-7 8-13,-5 5-16,-12 1-9,-7 0-2,-9-2-6,-2-5-1,0-3-29,-11-3-50,-5-6-109,-4-6-134,-3-7-248</inkml:trace>
  <inkml:trace contextRef="#ctx0" brushRef="#br0" timeOffset="127938.8765">3880 13048 1173,'0'0'291,"0"0"-238,83-59 86,-46 46-74,5 3-65,8 9-7,5 0-172,7-1-304</inkml:trace>
  <inkml:trace contextRef="#ctx0" brushRef="#br0" timeOffset="128739.7382">5617 13190 834,'0'0'136,"0"0"-6,0 0 70,0 0-68,20-63-53,-10 56-14,-1 2-9,4 1-17,1 4-22,2 0-8,0 0-6,-3 8-3,-3 5 0,-8 6-6,-2 1-13,0 1-17,-13 0-2,-4-4-9,2-2-9,2-7 17,7-3 21,4-4 18,2-1 8,2 0 41,12 0 4,4 0-10,7 0 11,0 0-8,-2 8-14,-4 5-15,-4 3 4,-4 2-9,-8 4-5,-3-1-5,0 1-2,-14-5-3,-6 1-1,-3-7-15,-5-3-14,1-5-47,0-3-40,2 0-81,4-6-184</inkml:trace>
  <inkml:trace contextRef="#ctx0" brushRef="#br0" timeOffset="131185.6803">3401 13127 228,'0'0'14,"0"0"18,0 0 46,0 0-24,0 0-19,0 0-14,8 19 3,-8-18 21,1 1-15,-1 1 8,0 0-2,0-2 15,0 1-4,0-2 3,0 1 6,0-1 1,2 2-18,-2-1 9,2 2 2,0 2-13,1 1 10,-1 1-3,3 2-22,-1-1 6,-1-1-13,-2-1-6,-1-2-8,0 0 3,0-2-3,0-1 4,0-1 3,-4 0 19,-3 0 6,3-3 0,1-4 5,3 0-3,0-1-3,0 1 0,0 2-19,0 1-4,0 2-2,0 1 3,0 1-8,0 0-2,0 0-1,0 0-3,0 0-1,0 0 2,0 0-8,0 0 0,0 0 2,0 0 4,0 0 0,0 0-19,0 0-73,0 0-121,3-3-454</inkml:trace>
  <inkml:trace contextRef="#ctx0" brushRef="#br0" timeOffset="133383.3098">8046 13132 663,'0'0'319,"0"0"-261,0 0 3,0 0 49,76-21-25,-41 21-28,2 0-26,-6 0-20,-9 0-11,-12 9-33,-10 3-116,-12 5-92,-19 3-114</inkml:trace>
  <inkml:trace contextRef="#ctx0" brushRef="#br0" timeOffset="133527.2188">8011 13298 1154,'0'0'180,"0"0"-117,97-55 54,-57 38-22,0 2-54,-5 5-35,-6 7-6,-11 3-93,-11 2-104,-5 6-207</inkml:trace>
  <inkml:trace contextRef="#ctx0" brushRef="#br0" timeOffset="133751.9286">8309 12880 1221,'0'0'153,"60"16"-122,-31 16 77,-4 11 13,-7 2-42,-9 2-30,-7 1-21,-2-3-20,-12-3-8,-8-4 0,-4-8-35,-1-6-69,1-9-92,3-11-140,8-4-341</inkml:trace>
  <inkml:trace contextRef="#ctx0" brushRef="#br0" timeOffset="135728.8415">10207 12447 1265,'0'0'157,"0"0"-139,0 0 16,47 63 75,-23-11-10,-1 4-59,-3 3-31,-4-3 4,-5-5-9,-2-6 1,-4-8-4,-1-12 2,-1-12-2,-1-8 4,0-5 5,-2 0 21,0 0 3,0 0-9,0-4 2,-2-2-18,-7 2-9,0-1 0,-4 1-4,-4 3-4,-4 0 2,-6 1-3,-6 0-4,-7 11-3,-2 5-3,1 4 3,6 0 5,8-1 7,9-4 4,9-5 1,8-2 0,1-2-1,12 1 6,17 2 5,10-1 6,7 1 6,0 1-2,-6-1-4,-8 1-4,-7 0-7,-11 4-6,-5 0 0,-9 6-3,0 3-8,-20 2 1,-10 3-1,-8 1-4,-1 0 7,6-6 8,9-4-2,10-4 2,10-8 1,4 1-1,0-6 11,7 4 10,8 1 8,3 0-5,2 3 5,1 2-9,-1 8-6,-4 5 0,-6 10-11,-4 4-3,-6 3 0,0 2 0,-6-2 1,1-6 0,1-5-1,4-6 1,0-7 0,0-5 1,0-6 0,0-2 3,0-2 7,0-1-11,0 1 2,0-1 0,0-2-3,0 4 0,2 0 0,1-3 0,1 2 0,3 0 0,-3 0 0,1-1 0,-1 0 0,-3-2 0,0 0 0,-1 0 0,0 0 0,0 0 0,0 0 0,0 0 0,0 1 0,0-1 0,0 0 0,0 1 0,0-1 0,0 0 0,0 0 0,0 0 0,0 0 0,0 0 0,0 0 0,0 0 0,0 0 0,10 1 0,5-1 0,6 0 0,9-3 0,7-9 0,3 0 0,5-1 0,3-1 0,5 1 0,6-2 0,1 0 0,-2 5 0,-10 5 0,-16 1 0,-14 4 0,-11 0 0,-7 0 0,0 0 0,0 0 0,0 0 0,0 0 0,-2 0 0,-1 0 0,3 0 0,0 0 0,0 0 0,0 0 0,0 0 0,0 0 0,-2 0 0,2 0 0,-1 0-4,1 0 3,0 0 1,-1 0-1,0 0 0,-1 0-1,-4-1 0,-3-1-1,-3 2 0,-3 0-3,1 0 2,1 0 0,3 8 1,3 0 1,7-1-1,0-1 3,2 2-6,16-4 6,6-4 2,5 0 4,3 0-2,-1-12-2,-6-3 0,-4-2 0,-6 0-1,-5-1-1,-8 3 0,-2 3-5,-2 1-4,-15 2-3,-4 7 2,0 2-3,0 0 6,4 0 2,5 1 1,7 3-6,2 0-12,3-1-21,0 0-20,0-3-32,-1 0-154,-4 0-268</inkml:trace>
  <inkml:trace contextRef="#ctx0" brushRef="#br0" timeOffset="136432.9359">10259 12499 340,'0'0'169,"0"0"-81,0 0 68,0 0-11,0 0-35,15-56-1,-3 39-1,-3-4-3,-2 2-24,-4 1-20,-3-1-14,0 4-20,-6 4-9,-13 4-6,-4 5-8,-4 2-4,-1 7-3,1 11-2,6 3 5,7 0 0,7-3 1,7-4 3,0-6 3,13-6 5,12-2 17,5-2-5,-1-9-8,-2-5-5,-8 0 7,-7 1-4,-5 1 3,-7 2-5,0 2-10,-1 2-2,-9 1-8,-1 7-6,2 0-37,-1 0-44,0 15-75,2 1-115,4 2-146</inkml:trace>
  <inkml:trace contextRef="#ctx0" brushRef="#br0" timeOffset="137836.9609">10203 12379 704,'0'0'162,"0"0"-68,0 0 55,0 0-17,0 0-24,85-19-40,-47 17 0,5 1-3,9-1-5,9-1-23,6-2-5,3 0-13,-4-1-3,-9 1 5,-6 1-10,-13-2-6,-11 4-4,-11 2-1,-9-2 1,-3 2 0,-4 0-1,0 0 0,0-1 0,0 1-7,0 0-3,0 0 10,0 0 0,0 0 2,0 0-2,0 0 1,0 0-1,0 0 0,0 0 0,0 0-5,0 0 3,0 0-1,0 0-2,0 0 3,0 0 2,0 0 3,0-2-1,2-1 0,3-1-1,-2 0-1,-2 2 0,-1 0 3,0-1-2,0-3-1,0-1 0,-8 1-5,-4-2-2,-1 3 5,1 3 0,2 2 0,2 0-1,1 7-4,2 11 2,5 4 3,0 0 1,7-1 2,12-6 0,2-7 1,3-6 2,-1-2-1,-2 0 0,-3-9 0,-4-7-1,-6-2 5,-4 0 7,-4-1-7,0 5-3,-10 2-1,-1 6-3,-1 5 0,0 1-4,-1 0-6,1 6-33,1 7-59,0 3-98,4-1-142,2-2-516</inkml:trace>
  <inkml:trace contextRef="#ctx0" brushRef="#br0" timeOffset="139523.3227">11354 12726 1338,'0'0'185,"0"0"-142,0 0-16,23 65 68,-10-14-22,-4 5-36,-6 0-26,-3-3-4,0-8-7,0-10 0,0-13-5,0-9-13,0-13-18,4-1 3,1-24 21,-1-15-5,2-14-2,-2-12 19,-3-6 0,-1-2 2,0 5 0,0 10 4,0 11 9,10 9 7,8 13-10,1 14 5,1 7-8,2 5-8,-1 17-1,-8 13-2,-7 12 2,-6 5-8,-21 7 2,-12 0-4,-5 2-1,2-3-3,8-5 5,11-7 9,14-9 0,3-8 2,20-7 6,10-4 9,8-6 6,2-1-5,1-4-6,-3 0-3,-3-2-7,-4 0-2,-3-4-1,-6-9-2,-3-2-6,-6-5-2,-8-3 6,-5 3-3,0 2 8,0 5 2,-5 6 13,1 6 4,2 1-3,1 15-7,1 13 5,0 9 6,0 7-4,0 7-8,0 0-2,0-3-6,0-6-2,0-6-1,2-10-20,7-8-30,-6-7-18,-1-4-86,-2-7-48,0 0-41,-17-10 32,-5-5 23,-2-3 117,3 1 74,7 2 55,8 1 132,6 2-7,8 1-20,19-3-65,12-1-54,8-1 1,2-1 1,-4-4-12,-8 3-6,-12 1-8,-9-3 11,-7 3-6,-5-2-2,-4 1-4,0 2-8,0 4 2,-3 5-5,-2 4 0,-2 3-5,0 10 0,0 17-4,-4 10 4,2 8 5,0 4-5,0-1 5,4-7-5,5-8 0,0-10-4,1-8-9,10-8-4,0-7 5,2 0 12,-1-13 4,-1-3 8,0-3 13,1 2 17,0 0 9,1 5-5,3 7-11,0 5-12,4 0-9,0 10-7,-1 7 2,-5 3-7,-4 2 0,-5 1-2,-4-5-4,-1 0-14,0-6-16,-5-4-13,-4-5-65,-2-3-56,1-1-70,3-17-98,3-8-403</inkml:trace>
  <inkml:trace contextRef="#ctx0" brushRef="#br0" timeOffset="139834.5513">12168 12867 632,'0'0'261,"0"0"-215,0 0 77,0 0-7,0 0-15,0 0-12,13-6-35,-3 6-13,1 0 6,3 0-2,3 0-13,-1 0-19,0-2-13,-3 2-12,-6 0-84,-3 0-121,-4 0-270</inkml:trace>
  <inkml:trace contextRef="#ctx0" brushRef="#br0" timeOffset="140019.4308">12114 13010 1362,'0'0'120,"0"0"-109,0 0 91,0 0-27,0 0-68,0 0-7,54-7-56,-40 7-87,-2 2-132,1-2-275</inkml:trace>
  <inkml:trace contextRef="#ctx0" brushRef="#br0" timeOffset="140889.7559">12690 12796 628,'0'0'411,"0"0"-353,0 0 31,0 0 14,0 0-52,0 0-32,2-5-13,-9 5-5,0 0 1,-1 0 0,3 2 3,1-2 9,1 0 10,-2 0 5,1 0 4,1-3-6,-1-3-11,1-3-8,0-1 4,2 0 9,1-1 3,0 0 6,0 1 6,3 2 0,4 1 0,2 5 0,2 2-15,11 5-6,4 17-13,3 12 5,-4 6 2,-12 4-6,-10 2-3,-3-3-4,-13-3 4,-10-5-3,-7-5-9,-2-8-2,-1-4-6,0-7-1,3-6-4,6-5 9,7 0 9,6-9 7,7-6 2,4-2 19,0-1 13,8-1-1,6 6-3,5 2 1,0 6 7,2 5-11,3 1-13,1 16-8,2 4 4,-2 4-8,-5-2 6,-6 1-8,-4-2-1,-3-5-1,-1-3-13,0-2-20,2-5-24,1-1-21,3-6-136,2 0-160,-1-3-624</inkml:trace>
  <inkml:trace contextRef="#ctx0" brushRef="#br0" timeOffset="141125.098">12954 12985 1390,'0'0'109,"0"0"-71,0 0 94,0 0-83,0 0-35,0 0-4,21 17 0,-21-9-6,-2-3-3,-1-2 2,2-3-2,1 0 1,0 0-2,0-5-1,0-3-26,0-3-56,0 2-97,1-1-157,8 1-342</inkml:trace>
  <inkml:trace contextRef="#ctx0" brushRef="#br0" timeOffset="141773.1547">13223 12784 868,'0'0'154,"0"0"-134,0 0 76,0 0 1,0 0-29,0 0-22,2-23-10,-2 23 1,-3 0-10,-1 0 5,2 0 8,0 0 4,-1 0-17,0 0-5,-1 0-8,-3 4 1,-3 6-3,0 1-5,-2 7 2,0 2-1,1 5 10,5 3-6,4-2-7,2-1-2,0-4 4,5 0-3,5-2 2,2 2 3,2-1 1,3-4 0,-1-1-3,1-2-1,-1 0-1,-2-5-2,-2-4-1,0-3 0,-2-1 1,2 0 4,-1-10-2,-1-6 0,-3 0-1,-4-4 1,-3 0-1,-3 0-4,-11-1 0,-3 0 0,-2 2-1,3 3 1,6 6 1,4 3-1,4 4 0,0 2 1,1 0-1,1 0 0,-1-2 0,-1-2 0,-1 0-1,1-2 1,0 0-1,-1 2 1,3-2-1,-2 4 0,0 0-6,0 1-4,1 2-12,-1 0-31,-2 0-61,-1 0-62,-4 0-103,2 0-161</inkml:trace>
  <inkml:trace contextRef="#ctx0" brushRef="#br0" timeOffset="142143.3006">13184 12733 597,'0'0'207,"0"0"-34,0 0 30,0 0-46,0 0-95,0 0 3,71 49-8,-54-26-17,-7 3-15,-3-1-15,-3 1-8,-4-1-2,0-4-2,0-2-41,0-4-88,-2-4-161,-1-6-504</inkml:trace>
  <inkml:trace contextRef="#ctx0" brushRef="#br0" timeOffset="142859.9708">13623 12717 459,'0'0'108,"0"0"27,0 0 29,0 0-60,0 0-20,0 0-24,2-21-6,-2 21-8,-7-1-6,-2 1-2,-2 0-5,0 0-6,1 4-1,-3 6 9,1 6 2,-1 7 4,3 9 7,2 7-9,5 6-5,3 0-7,0-3-9,9-6-9,10-8-4,4-8 1,8-7-3,3-6 1,-1-6 2,-4-1-5,-7-2 1,-10-9 1,-8-5 1,-4-4-4,-2-4-7,-18-4 7,-10-1 0,-4 3 3,-1 2-3,7 10-3,9 5 2,7 5 1,8 4-7,2 0-34,2 6-71,0 5-99,0 3-32,4-1-194</inkml:trace>
  <inkml:trace contextRef="#ctx0" brushRef="#br0" timeOffset="143416.4962">13844 12828 372,'0'0'376,"0"0"-315,0 0 54,0 0-25,0 0-47,0 0-14,14-58-6,-10 46 15,3 2 30,2-1 39,2 4-21,2 2-25,0 3-11,2 2-24,-3 7-14,0 13-6,-6 7 2,-6 5-2,0 6-4,-12 2-1,-6-1-1,4-3 0,3-4 0,5-3 0,5-10-2,1-5 2,0-3 2,7-4-1,4-2 4,3-4 1,-2-1 4,-1 0 5,-2-7-1,-3-6 0,-6-5-8,0-4-6,-4-3 0,-13-2 0,-2-2 0,0 3-5,4 3-4,2 7 8,3 6-9,3 3-20,-2 3-24,0 2-12,-2 0-24,2 2-50,-1-3-3,1-1-63,5 4-84</inkml:trace>
  <inkml:trace contextRef="#ctx0" brushRef="#br0" timeOffset="143873.8731">14251 12719 932,'0'0'136,"0"0"-130,0 0 40,0 0 15,-83-38-47,62 53-7,4 4-1,7 1 2,7 0 3,3-4-5,0-1 0,3-4-1,7-3 10,1-5 19,3-2 21,0-1-10,2 0-4,-1-4-2,0-2-2,-2 2-13,-2 2-6,-3 1-1,-4 1 10,1 0 4,0 0-15,0 6-4,1 11 5,-2 8 6,-2 3 6,0 6-7,1 0 2,2-1-10,1-4-12,1-2 2,2-5-4,-4-2-34,1-7-71,-3-4-99,0-6-132,1-3-328</inkml:trace>
  <inkml:trace contextRef="#ctx0" brushRef="#br0" timeOffset="144383.5109">14588 13010 396,'0'0'820,"0"0"-737,0 0 30,0 0-13,0 0-58,0 0-37,61-16-1,-36 16-3,0 0 3,-5-2-3,-6-1 15,-7 1-7,-7-4-8,0-2-1,-2-7-26,-12-7-7,-2-5-2,2 1-4,3 2 10,5 7 22,6 2 7,0 5 11,3 1 40,14 1 17,4 3-22,4 4-11,4 1-3,-1 4-5,-4 11-5,-7 6-9,-6 6-2,-10 2-7,-1 3-3,-5-3 1,-7-3 1,2-6-1,6-4-2,1-6 2,3 0 1,0-6-1,10-4 7,4 0 0,6 0-5,1-10-4,-1-7-34,2-4-195,-1 3-389</inkml:trace>
  <inkml:trace contextRef="#ctx0" brushRef="#br0" timeOffset="145990.0702">13564 13586 637,'0'0'107,"0"0"-99,0 0 40,0 0 105,0 0-15,0 0 52,-23-3 10,55-2-75,15 0-55,15-3-25,10 4-10,2-4-15,1 3-16,0-2-4,-7 2 0,-13 1-9,-14-1-5,-17 4-24,-16 0-80,-8 1-68,-9 0-124,-16 0-208</inkml:trace>
  <inkml:trace contextRef="#ctx0" brushRef="#br0" timeOffset="146149.7792">13692 13630 1060,'0'0'185,"0"0"-41,0 0 45,60 0-97,-6-6-57,15 1-25,10 1-10,6 2-49,3 1-275,-2-3-666</inkml:trace>
  <inkml:trace contextRef="#ctx0" brushRef="#br1" timeOffset="152455.6823">11740 8076 596,'0'0'187,"0"0"-67,0 0 81,-31-56-9,28 49-56,2 5-34,0 0-34,1 2-22,0 0-25,0 0-8,0 0-4,0 0-6,0 0-2,0 0 0,0 6 1,0-1 2,0-1-1,0 0 4,0-1-4,0 1 0,0 2-2,0 7 2,4 5 5,4 6-5,-1 5 6,-1 4 6,-1 1 1,-3 3-7,0-3-8,-2 1 3,1-6-1,-1-4-2,1-6 1,0-4-2,1-6-7,-2-6-10,4-3-38,4 0-71,8-11-75,6-10-164,5-5-292</inkml:trace>
  <inkml:trace contextRef="#ctx0" brushRef="#br1" timeOffset="152941.3978">11957 8073 636,'0'0'89,"0"0"-46,0 0 98,0 0-63,0 0-37,0 0-21,2-6 7,-2 6 20,0 0 1,0 0 6,0-1 20,0 1-7,0 0-27,0 0-5,-2 0-11,-1 2-14,-1 15 1,-1 10 16,0 8 3,2 1-1,3 3-9,0-7-5,8-7-9,2-5 1,2-6 0,-1-5 0,5-8-4,2-1 1,0-3 1,4-17 1,-3-6-1,-3-4-3,-5-5 2,-9 0 2,-2 0 1,-5 4 2,-12 4 1,-4 6-5,1 7-5,-1 8-1,4 3-16,3 3-12,7 0-25,3 0-39,4 0-79,0 4-128,0 0-157</inkml:trace>
  <inkml:trace contextRef="#ctx0" brushRef="#br1" timeOffset="153256.4864">12123 7603 1286,'0'0'186,"0"0"-142,0 0 72,0 0-53,0 0-34,59 127 43,-40-27-31,-1 11-7,-3 2 4,-1-5-9,-2-8-9,-4-8-8,0-12-8,-2-15-4,1-12-2,3-16-1,1-10-25,-2-11-9,0-8-16,0-7-14,0-1-22,1-13-123,-1-11-153,-2-9-292</inkml:trace>
  <inkml:trace contextRef="#ctx0" brushRef="#br1" timeOffset="153570.8055">12368 7729 1072,'0'0'100,"0"0"-29,0 0 86,0 0-57,0 0-25,0 0-23,-6 66 16,20 0 1,2 8-29,2 4-7,-2-4 0,-5-6-17,1-7-12,-3-8-4,1-11-2,-2-8-9,2-6-30,-2-6-15,-2-8-37,-1-5-92,0-8-60,0-1-69,4-11-141</inkml:trace>
  <inkml:trace contextRef="#ctx0" brushRef="#br1" timeOffset="153886.4393">12622 8077 780,'0'0'194,"0"0"-187,0-61 96,0 45 28,0 3-39,7 4-17,5 3-22,2 6-19,3 0-17,1 17-3,-1 12-1,-9 7 6,-6 5-9,-2 1-10,-7-3 5,-6-4-4,2-10-1,4-6 0,4-9-2,3-5 2,3-5-2,19 0 1,8-12 1,8-8-41,-3-1-194,-6-4-357</inkml:trace>
  <inkml:trace contextRef="#ctx0" brushRef="#br1" timeOffset="154350.3584">11324 8009 792,'-2'80'299,"2"7"-295,20-2-2,6-6 22,5-9 38,4-7-9,1-6-37,-2-10-11,1-7 1,3-10-6,7-12 0,10-9-76,7-9-98,4-9-174,-2-15-224</inkml:trace>
  <inkml:trace contextRef="#ctx0" brushRef="#br1" timeOffset="154637.4482">12824 7528 69,'63'15'1189,"6"27"-1159,4 22 4,-5 16 73,-19 8-2,-18 5 6,-21 5-46,-10-1-29,-24 0-20,-15-7-13,-8-9-3,-4-9-21,1-13-72,5-15-158,9-16-275</inkml:trace>
  <inkml:trace contextRef="#ctx0" brushRef="#br1" timeOffset="155141.2393">13512 8077 975,'0'0'38,"0"0"-1,0 0 144,0 0-30,0 0-49,0 0-17,-3-28-12,9 23-28,17-4-20,13 0-17,11-6-4,5 2-4,-4 1-2,-12 1-48,-11 4-109,-12 0-84,-12 1-206</inkml:trace>
  <inkml:trace contextRef="#ctx0" brushRef="#br1" timeOffset="155320.1411">13630 7911 1310,'0'0'100,"0"0"-51,0 0 69,0 0-53,0 0-19,23 61 13,-15-22-18,-3-1-33,-3 2-6,1-4-2,1-1-24,9-4-76,6-8-198,7-8-334</inkml:trace>
  <inkml:trace contextRef="#ctx0" brushRef="#br1" timeOffset="155747.0347">14115 7423 1298,'0'0'131,"-25"57"-127,17 16-4,6 26 44,2 16 4,9 4 4,9-1-10,1-11-7,1-14-17,1-15-18,6-18-13,6-17-69,9-16-81,3-17-132,-1-10-215</inkml:trace>
  <inkml:trace contextRef="#ctx0" brushRef="#br1" timeOffset="156108.3582">14374 7771 958,'0'0'0,"0"0"11,16 59 61,9-22 24,5 0 33,3-6-12,-3-5-14,-4-5-19,-7-4-38,-9-3-18,-6-4-14,-4-2-14,-8-1-16,-18-6-35,-10-1-43,-3 0-75,0-16-93,8-5-92,15-6-18,15-6 298,1-5 74,24-6 399,9-1-84,8 0-112,5 6-43,2 7-80,-4 9-79,-8 11-1,-12 10-181,-12 2-346</inkml:trace>
  <inkml:trace contextRef="#ctx0" brushRef="#br1" timeOffset="156377.7255">14663 7406 333,'0'0'1043,"0"0"-1017,0 0-14,43 99 135,-10-25-26,-2 10-46,-2 8-34,-6-5-11,-3-3-10,-3-9-12,-1-12-8,1-7 0,-1-11-13,-2-14-38,0-10-34,-1-16-108,1-5-113,0-24-166</inkml:trace>
  <inkml:trace contextRef="#ctx0" brushRef="#br1" timeOffset="156622.6561">14945 7343 1323,'0'0'86,"0"0"24,0 0 41,0 0-114,3 86-9,12 0 41,-1 9-26,-3 1-27,0-7 9,-2-11-14,1-13-11,3-12-1,-1-13-10,2-9-26,-1-10-22,-2-8-40,1-11-84,-3-2-53,2-16-148,-3-9-319</inkml:trace>
  <inkml:trace contextRef="#ctx0" brushRef="#br1" timeOffset="157230.5785">15195 7608 1046,'0'0'48,"0"0"19,0 0 83,0 0-79,0 0-52,0 0-18,48-31-1,-38 46 2,-4 0-2,-1-1 3,-3-3-1,-2-2 0,0-3 1,0-2 1,0-3 3,0-1 3,0 0 0,0 0 4,0 0 5,0 0 0,0 0-2,0-3-2,0 0 6,0 0 5,2-2-3,8-1 0,3-2-2,5 3-1,2 4-6,-1 1 2,-3 5-2,-5 17-12,-7 8 0,-4 7-2,-10 2 1,-14 1-1,-5-4-9,-3-8-14,5-10-6,10-8-4,7-7 20,9-3 13,1 0 7,1-9 24,16-4-5,8 2-15,4 4 3,3 6-1,-5 1 6,-6 3-5,-6 8-2,-6 3-5,-5 3-4,-4 0-3,-9 4-6,-14-2-10,-7-4-43,-6-5-78,0-7-160,6-3-156</inkml:trace>
  <inkml:trace contextRef="#ctx0" brushRef="#br1" timeOffset="157457.004">15466 7332 1257,'69'6'147,"4"33"-136,-8 20 101,-19 17 22,-16 9-54,-15 13-48,-15 2-16,-15-2-8,-19 1-8,-13-7-30,-11-6-41,-6-12-129,-3-17-176</inkml:trace>
  <inkml:trace contextRef="#ctx0" brushRef="#br1" timeOffset="169831.4515">13223 6827 1206,'0'0'124,"0"0"-65,0 0 89,0 0-15,0 0-72,0 0-33,22 133 39,-46-22-18,-10 7-11,-10-2-27,-5-1-10,-2-10 1,2-11-2,4-12-6,7-17-42,13-19-25,8-19-20,7-25-75,0-11 9,1-32 20,-5-19-3,-3-16 113,-2-6 29,5 3 18,7 12 110,7 16 86,14 20-77,18 13-23,18 13-48,20 5-22,16 26-3,9 13 10,7 10-14,2 7-23,8 4-11,15 2-3,14 3-58,14 1-80,1-7-361</inkml:trace>
  <inkml:trace contextRef="#ctx0" brushRef="#br1" timeOffset="175810.733">15267 2054 703,'0'0'0,"0"0"-18,0 0 5,0 0-10,0 0 22,0 0 1,0 0 3,7 43 6,-4-14-5,-1 7-1,-1 3 1,0 6-2,0 1-1,1 3 2,0 1-3,0 1 0,1 2 7,0 3-2,-2 6 3,-1 3-5,0 4-3,0 0 0,0 2 0,0 1 2,0 1-2,0 1-1,0 2 1,-4-2 0,0 3 1,1-1 0,-1 4 0,3 0-1,-3 0 0,1-1 0,-1-2 0,-2-1 0,-1 0 0,2-1 2,-2-1-2,0-1-13,1-2 13,2 3 0,1-1-5,2 1 5,1-3-2,0-2-3,0-2 3,0-2-2,5-2 1,0-1-7,-1 0 4,1-4-1,0 0 7,-1 2-1,1 1 1,-1 3 0,-3 1-2,0 0-1,-1 2-20,1-1 21,1 1 4,5 0-4,1-1 2,1-1 0,1-1 2,1 0-2,-4 2 0,-2 3 1,0 2-1,-2 5 3,0 1 0,-1 2-1,2 3 1,1 4 2,0 0 0,4 3-4,-2 2 0,2 7 3,-1 1-3,-1 4 0,-2 3-1,-2-1 1,-1 1 1,-2 1 0,0 4 0,0 7-2,0 3 2,0 3-1,5 3 2,3 0-1,2 2 2,3 6-2,1 3 1,2 6-2,2 3 8,0 2-5,5 2 2,1 10 0,2 4-3,3 5-3,1 5 1,2-1-1,0 5 3,2 3 1,3 5 2,4 3 0,2 5 8,4 2 1,-1 5-4,0 3 1,-1 5-11,-1 3-1,-4 5 2,-4 1-2,1 0 0,-3-2 0,0-3 0,0-3-1,0 3-4,1 4-25,-3-2-32,0-49-21,-1-60-152,-6-55 235</inkml:trace>
  <inkml:trace contextRef="#ctx0" brushRef="#br0" timeOffset="184422.2041">16297 605 1561,'0'0'12,"0"0"-12,0 0 0,29 70 18,-19-25 15,-4 5-10,-6 1-1,0-2-8,2-3-14,3-5 5,4-8-3,3-7-2,1-9 0,5-8 0,2-9 4,8-7 1,6-23 4,1-10 0,-2-8 0,-7-6 8,-9-2 2,-4-1-10,-5 5-7,-3 12-2,1 11-16,-1 10-29,-2 12-86,2 7-98,-2 2-99,-2 14-249</inkml:trace>
  <inkml:trace contextRef="#ctx0" brushRef="#br0" timeOffset="184588.4642">16647 780 1048,'0'0'288,"0"0"-248,26 60 69,-20-28 61,-4 6-119,-2 9 9,0 2-36,0 4-17,-4-1-7,4-6-13,0-2-44,0-7-98,0-7-118,0-11-140,0-13-368</inkml:trace>
  <inkml:trace contextRef="#ctx0" brushRef="#br0" timeOffset="185015.4323">16606 1108 873,'0'0'362,"5"-60"-340,13 35 27,7 3 59,7 0-60,4 5-40,0 0 1,-3 2-1,-6-5-1,-5 2-4,-5-6 0,-3-5 2,-5 1-5,-3 5-3,-4 9 3,1 9 7,-3 5-4,3 23-3,1 15-8,0 17 8,-1 8 1,-3 1 2,0-3-1,0-6-2,-5-10-2,-2-12-26,2-11-8,1-13-22,4-8 28,0-1 30,0-18 47,11-9-9,10-5 18,6-3-13,0 6 38,-3 7 1,-5 7-44,-6 9-7,-1 6-16,-2 10-15,2 16 1,0 8 0,-6 2 1,-5-3-2,-1-3 0,0-6-5,-5-5-25,1-5-78,0-8-120,4-6-240</inkml:trace>
  <inkml:trace contextRef="#ctx0" brushRef="#br0" timeOffset="185188.2692">17240 809 1588,'0'0'110,"0"0"-105,0 0 2,0 0-7,0 0 0,0 0-79,42 79-118,-42-44-192,-7 2-329</inkml:trace>
  <inkml:trace contextRef="#ctx0" brushRef="#br0" timeOffset="185337.9188">17201 1176 1392,'0'0'64,"0"0"-39,0 0 96,0 0-104,78 22-17,-58-20-158,-1-2-268</inkml:trace>
  <inkml:trace contextRef="#ctx0" brushRef="#br0" timeOffset="185504.8554">17492 1073 1484,'0'0'27,"0"0"1,59-23 91,-32 23-81,2 0-36,1 6-2,-7 6-37,-10-1-124,-12-2-141,-1-1-327</inkml:trace>
  <inkml:trace contextRef="#ctx0" brushRef="#br0" timeOffset="185696.196">16140 1511 1675,'0'0'84,"111"0"-83,-20 0 58,16 0 40,10 0-56,-1 2-36,-11-2-7,-17 4-47,-13-1-56,-14 0-66,-10-3-459</inkml:trace>
  <inkml:trace contextRef="#ctx0" brushRef="#br0" timeOffset="196323.0282">17720 2163 1101,'0'0'155,"0"0"-121,68-19 8,-4 7 28,15-1 0,12 2-25,4 3-12,-6 5-5,-3 1-21,-6 2 1,-11 0-6,-10 0-2,-9 0-2,-11 0 1,-5 0-5,-5 0-2,-9 0-1,-6-3-2,-2-4 8,-4-6 2,0-2-3,1-9-7,0-3 11,-2-2 5,-1-7 4,-3 2 1,-1-1-2,-2 5 4,0 8 11,0 9-5,0 7 5,0 5 0,0 1-3,3 8-17,4 21-3,3 10 0,1 8 10,0-2-6,-3-3-1,-1-4-2,0-4 1,-1-6-2,1-7-1,2-8-4,-1-6-18,5-7 0,5-3 8,7-19 3,2-9 7,3-7 3,-1 1 4,1 5-1,-1 7 6,-2 10 1,-1 8 4,-1 7-6,-4 5-4,2 13-2,-5 6-3,-4 3 2,-6 1 1,-2 1 0,-3-4 0,0-3 1,2-4-3,2-4 2,4-6 0,6-1 5,9-2 0,10-5 13,8 0 6,6 0-1,4-4-4,-1-4-5,3 0-10,-2-2-1,-3 0-1,-5 2-1,-5-1 1,-7 1-1,-7 5-2,-9 0 1,-4 2 0,-5 1-2,-4 0-5,-5 0-4,0 0 0,0 0-1,0 0 6,0 0 5,0 0 1,0 0 0,0 0 1,0 0 0,0 0 0,0 0-1,0 0 0,0 0 0,0 0 0,0 0 0,0 0 1,0 0 1,0 0 1,0 0-1,0 0-1,0 0 0,0 0 0,0 0-1,0 0 1,0 0-1,0 0 0,0 0 0,0 0 1,0 0 1,0 0 4,0 0 0,0 0 1,0 0 6,1 0 1,0 0 2,1 0-1,0 0-1,0 0 2,-1 0-2,1 0-2,0 0 2,-2-2-3,0 2-3,0 0-3,0 0-3,0 0-2,0 0 0,0 0-3,0 0 1,0 0 2,0 0 0,0 0 1,0 0-1,0 0 0,0 0 0,0 0-4,0 0-3,2 0-2,3 0-4,8 0-3,8 0 4,6-2 5,2 0 4,-1-2 1,-2 2 0,3-1 0,3-2-2,-1 2-1,-4 0 1,-7 2 4,-8-1 0,-5 1-2,-5 1-1,-2 0-1,0 0-4,0 0-2,0 0 4,0 0 2,0 0 1,0 0-1,0 0 0,0 0 4,0 0 0,0 0 0,0 0 0,0-1 0,0 1 1,0 0-1,0 0 0,0 0 0,0 0 0,0 0 1,0 0-1,0-4-1,1-2 1,3-4-4,1-6-5,0-6 3,3-3 3,-3-7-3,2-7-3,0-4 5,0 1-3,4 5 4,-1 8 3,0 11 4,2 4-3,-3 8 4,-2 6-2,4 5-3,3 23-8,2 14 8,1 6 1,-6 3-1,-4-4 4,-3-8-2,0-5-1,2-8-1,-1-5 1,2-8 0,-2-6-1,2-5 0,0-2 4,1 0-3,4-11-1,6-11 1,2-8-2,3-9-5,0-2 0,0 2 0,-1 9 6,-2 11 0,-3 10 1,-1 9-1,-1 0-1,2 15-3,1 8 0,-2 7 2,-2 2-1,-3-1 0,1-3 2,1-2 1,-1-5 0,-1-3 1,0-8-1,-2-3 0,-2-4 1,-2-3 2,4 0 1,5 0 0,8 0 0,14-7-2,11-2-2,11-1 1,15-1 6,4-2 5,5 2 5,0 0-1,-5 1-1,-4 3 7,-5 1-14,-6 3 0,-13 3-1,-13 0-4,-12 0-2,-11 0-1,-10 0-2,-3 1-7,0-1-7,0 2-8,0-2-5,0 2-21,0 0-72,-3-2-110,-14 0-290</inkml:trace>
  <inkml:trace contextRef="#ctx0" brushRef="#br0" timeOffset="197373.0266">19699 2220 797,'0'0'73,"0"0"19,0 0 76,0 0-24,0 0-50,0 0-30,0 0-4,4-14-8,-3 14-17,-1 0-9,0 11-10,2 16-1,3 16 17,4 13-12,4 10-7,0 3-7,0-2-2,-2-3 0,-2-6 0,-1-6 2,0-9-3,-1-8 1,1-11-2,-3-6 3,0-7-2,-4-4-2,0-4 0,-1 0 0,0-3 4,0 0-4,0 2 1,0-2 1,0 0 2,0 0-2,0 0 1,0 0-1,-5 0-3,-10 0-3,-11 0 1,-13 1-1,-10 10-5,-2 4 2,2 5-3,7-1 3,13 0 4,11-4 0,13-3-3,5-1-2,20 2 7,19 1 8,13 2 5,6-1 4,-4 0 5,-10 2-2,-11 0-7,-10 1-10,-13 8-3,-10 5-1,-5 9-4,-25 4 4,-13 5 0,-6 1-2,2-3 3,12-5 0,12-1 0,16-4 0,7-3 6,15 2 5,9-3 35,5-4 0,-4-2-21,0-1-5,-4-2-15,-2 2-5,-2 1-5,1 2-48,-2 3-48,-1-7-106,1-5-412</inkml:trace>
  <inkml:trace contextRef="#ctx0" brushRef="#br0" timeOffset="198520.3632">21744 2110 603,'0'0'50,"0"0"26,0 0 92,0 0-47,0 0-41,0 0 8,-1-23 5,1 22-25,-2 1-22,2 0 5,0 0-6,0 0-3,0 1-16,0 14-5,0 10 10,2 14 12,1 11-7,2 7-14,0 3-1,2 0-2,-2-6-4,0-5-7,1-4 2,1-9-3,0-6-5,0-6 0,-1-7-1,-1-6 0,-3-4 0,0-4 0,-2-3-1,0 0 2,0 0 0,0 0-2,0 0-6,-4 0-1,-13 0-7,-10 0 2,-11 4 12,-8 5-3,-1 5-2,8 1 5,10 1-1,10-2 0,8 2-3,11-3-1,1 5-2,30 0 7,17 2 3,15 1 21,2-3 4,-7-2 4,-16 0 1,-14 4-25,-14 6-8,-14 10-1,-5 8-2,-29 6 0,-17 3 2,-11-1-7,0-1-2,7-4 1,15-5 1,17-6 8,18-6 0,5-5 0,26-3 14,12-2 38,7-1-3,5 0 3,-4 4-16,-4 6-21,-9 10-8,-8 11-7,-11 8 0,-9 6 0,-5 1 0,-5-3 0,-8-8 0,-1-10 0,3-15-51,4-11-47,4-17-29,3-5-72,0-30-190,17-20-746</inkml:trace>
  <inkml:trace contextRef="#ctx0" brushRef="#br0" timeOffset="199330.6708">21511 1916 810,'0'0'286,"0"0"-251,0 0 141,0 0-32,95-18-83,-17 18-18,21 0-7,9 1 0,3 4-5,-6-3 4,-10 0-9,-8 0-19,-10-1-3,-13-1 1,-12 0-5,-14 0 0,-13 0 4,-12 0-3,-11 0-1,-2 0-5,0 0-16,0 0-11,-7-3 11,-5-2 5,-6 0 13,-2 2-3,-1 3-2,0 0 5,5 0 3,4 0 0,6 3 4,6 0 0,0-1 11,18 3 4,15 0-6,15 1-6,5-3-6,-4-3 8,-10 0-4,-12-3 6,-8-4 5,-11-1 10,-5-2-13,-3 1-8,-7-3-5,-14 3 0,-11 4-1,-8 5-2,-2 0-3,1 12 4,6 3-1,8 4 3,10-3-4,10 2-10,7 0-22,11 5-32,21 0-121,9-4-311</inkml:trace>
  <inkml:trace contextRef="#ctx0" brushRef="#br0" timeOffset="200816.3434">18251 4060 663,'0'0'157,"0"0"30,0 0 4,82 15-43,7-7-32,41-3-24,41-1-19,33-3-18,28-1-18,10 0 3,4 0-11,-3-2-6,-8-7-2,-7 0-7,-10 2-13,-16 4-1,-17 3 0,-20 0 2,-19 0-2,-17 5-10,-17 2 2,-17-3 6,-13-1 1,-8-1 0,-6-2-1,-5 0-1,-2 0-5,0 0 3,-2 0-2,-2 0 6,-5 0 0,-5 0-4,-8 0 5,-2 0-2,-4 0 0,-3 0 1,1 3 1,-2 0 0,-2-1-2,0 0 0,2 0 1,1-1-4,4-1 2,3 0-2,1 0 5,-6 0 0,-6-3 0,-8-1 0,-7 0 5,-9 0-4,-2-3-1,0-1-8,0-5-14,-2-1 15,-4 0-2,-1 3 5,3 2 4,1 3 1,0 3 0,1 0-1,-2 2-1,-1-1-1,-4 2-4,0 0-2,-2 0 2,6 0 6,5 3-3,0 3 3,4 6 6,19-2 5,7 3 0,6-4 3,-2-5-4,-5-3 1,-10-1-2,-8 0 6,-4-10-4,-7-5-11,0-3-2,0 2 2,-14 1-2,-6 8-4,-5 5 3,-2 2-4,2 2 5,2 11 2,8 0-1,8 2 2,7-2 0,0 2 2,12 0 1,15-1-4,12-5-10,1-5-148,-6-4-729</inkml:trace>
  <inkml:trace contextRef="#ctx0" brushRef="#br0" timeOffset="201602.1933">17821 2130 150,'0'0'32,"0"0"38,0 0 92,-70 1 0,60-1-6,4 0 8,4 0-10,2 0-9,0 0-1,0 6-46,0 14-20,4 16-11,6 22 20,7 17-22,2 13-18,3 7-18,-3 1-4,-3-2 0,-4-5-15,-5-6-9,-5-8-1,-1-11 0,-1-10-12,0-12-13,0-13-5,0-14-7,0-8-11,0-7-30,-3 0-38,-8-8-30,-6-6-160,-6-1-139</inkml:trace>
  <inkml:trace contextRef="#ctx0" brushRef="#br0" timeOffset="201806.2255">17347 3166 1056,'0'0'51,"0"0"50,0 0 156,69 2-120,1-2-72,24 0-14,11-2-13,-2-5-8,-8 1-7,-13 2-13,-15 1-10,-13 3-24,-16 0-62,-16 2-170,-19 7-323</inkml:trace>
  <inkml:trace contextRef="#ctx0" brushRef="#br0" timeOffset="202409.9156">17535 3419 1142,'0'0'200,"0"0"-155,0 0-42,61 0 73,-24 3-34,6 0-8,2 1-2,1-2-16,-6-1-9,-9-1-5,-10 0-2,-11 0-2,-6 0-23,-4 0-42,0 0-21,-8 3 3,-5 0 39,-2 1 32,-2-1 9,4-1 5,3 0 11,5-1 46,3-1 3,2 1 10,0 1 8,0 5-23,0 7-14,0 9 0,0 8-3,0 4-13,0 3-3,0 2-4,0-3-14,0-2 3,2-3-6,5-1 0,1-4 0,0 0-1,-1-3-1,0 0-3,-1-3 3,-1 0 0,-1-4-3,-1-2 3,-1-4 1,3-2-1,2 0-3,6-2 4,12 0 2,13-1 9,15 1 8,15-1 13,8 2 7,12 0 17,9 2-38,6 2-18,1-2-30,-9-3-62,-19-7-63,-20-1-457</inkml:trace>
  <inkml:trace contextRef="#ctx0" brushRef="#br0" timeOffset="203733.6393">18726 1299 1497,'0'0'90,"0"0"-87,0 0 73,0 0-18,0 0-33,0 0-17,0 77 11,0-24-4,0-3-12,-1-3-3,-1-6-9,2-6-42,4-8-115,17-9-224,9-15-211</inkml:trace>
  <inkml:trace contextRef="#ctx0" brushRef="#br0" timeOffset="203997.5077">18964 1431 769,'0'0'524,"0"0"-500,7-60 8,-7 60 69,-2 0-56,-9 20-38,-3 9 10,2 8 3,8 1-9,4-3 2,4-5-3,12-9-6,3-7-2,1-9 1,0-5 3,1-5 8,-1-14 8,-3-8 10,-8-2 2,-8-2 1,-1 3-17,-7 3-18,-10 5-4,-4 5-9,0 5-37,1 4-67,4 5-127,9 1-378</inkml:trace>
  <inkml:trace contextRef="#ctx0" brushRef="#br0" timeOffset="204542.3924">20118 998 1131,'0'0'50,"0"0"-46,0 0 82,0 0 4,0 0-72,0 0 13,-11 75 4,11-35-8,13-2-9,5-3 28,3-8 9,1-2-3,-1-5-7,-1-1-8,-6-3-20,-5-2-7,-7-1-10,-2 0-3,-6-5-13,-16-5-18,-7-3-43,-9-1-43,1-17-38,10-10-144,13-7-362</inkml:trace>
  <inkml:trace contextRef="#ctx0" brushRef="#br0" timeOffset="204700.6157">20207 988 1416,'0'0'152,"60"-23"-149,-5 17 20,14 5-23,5 1-95,-3 9-292</inkml:trace>
  <inkml:trace contextRef="#ctx0" brushRef="#br0" timeOffset="205458.7292">19369 3184 428,'0'0'111,"0"0"-36,0 0 92,-64 14-60,53-14-4,4 0 2,3 0-1,4 0 42,0-3-30,0-3-26,0 0-10,4 2-16,1 3-38,4 1-15,5 5-11,4 14-6,0 8 4,-9 8 0,-9 1-16,-2 2-1,-22 0-12,-7-3-3,-3-8-8,4-8 4,8-8 15,6-9 5,7-2 18,3-3 10,2-8 33,2-1 16,2 0 17,0 5-18,0 1-17,2 5-13,5 1-23,7 0-5,8 12-2,8 3 0,2 2-6,1-1-41,2-1-55,-1-5-104,1-4-199</inkml:trace>
  <inkml:trace contextRef="#ctx0" brushRef="#br0" timeOffset="206081.0654">20933 3034 596,'0'0'416,"0"0"-375,0 0 138,0 0-1,74-48-75,-48 41-15,-1 7-26,-5 0-22,-4 0-23,-5 7-14,-6 10-3,-5 6-11,-4 2-18,-17-2-15,-6-2-16,-1-3-4,4-6 2,9-5 12,8-4 32,7-3 18,0 0 40,3 0 75,13 0-33,5 0-25,3 0-12,-1 6-7,-3 8-13,-8 6-11,-5 2-9,-7 5-5,-7 3-3,-20 0-14,-15-1-22,-12-7-75,-6-7-128,-2-12-426</inkml:trace>
  <inkml:trace contextRef="#ctx0" brushRef="#br0" timeOffset="206660.3229">16321 3194 1089,'0'0'215,"0"0"-40,0 0 5,0 0-79,0 0-46,0 0-1,1 78 18,4-34-26,0 2-22,-4-3-17,-1-1-7,0-4-14,1-7-78,7-4-52,9-12-170,7-14-338</inkml:trace>
  <inkml:trace contextRef="#ctx0" brushRef="#br0" timeOffset="207160.3531">16558 3282 1469,'0'0'12,"0"0"8,0 0 100,0 0-90,0 0-28,0 0-2,-36 78 3,32-38-3,4-9-5,4-6-10,13-8-7,4-8 1,0-8 1,0-1 15,1-10 5,-4-9 1,-2-6 6,-6-3 0,-3-4-1,2 1-3,-3 3-1,1 4 0,1 6-1,-4 7 10,1 5-1,-4 5 6,0 1-7,2 0-9,3 6-12,2 8 8,0 5 3,-2 1-6,-3 4 4,-1 2 3,0 1-1,4-1 3,4-4-2,8-3 1,8-7 3,6-4 1,4-6 0,0-2 0,-4-1 1,-7-11-3,-6-3 3,-7-2 3,-9-4 0,-3-2-4,-3-2 2,-15 0-7,-4 2-1,-3 2-1,2 6-1,-2 8-8,0 4-13,0 3-36,2 0-155,7 3-283</inkml:trace>
  <inkml:trace contextRef="#ctx0" brushRef="#br0" timeOffset="209162.9641">16165 4443 1487,'0'0'0,"0"0"0,0 0 21,-26 64 2,18 3 6,8 12 7,0 1-22,4-8-10,9-9-4,1-12-2,3-13-29,3-15-39,3-14-8,6-9 41,0-12 23,1-16 2,-4-9 12,-1-1 8,-7 1 1,-7 9 15,-6 9 20,-5 12-3,0 7-12,0 6-29,0 16-11,0 9 11,0 2-1,0-5 0,14-3-15,9-11-5,5-7-1,2-7 15,-2 0-2,-6-19 9,-8-3 5,-9-3 4,-5-4-5,-11 2-4,-18 2-5,-7 4-13,-5 8-6,8 7 1,14 5-10,10 1 14,9 0 18,18 0 1,22 0 30,14 0 7,6 0 21,-2 0 1,-11 0-13,-10 0-18,-11 10-13,-7 4-3,-9 6-7,-6 4 0,-4 4-2,0-2-3,0-3-3,0-8-21,0-8-29,9-7-7,10-8 40,5-16 16,1-9 4,-3-3 6,-7-3 30,-8 1-3,-5 6 7,-2 7-12,0 13-14,-12 9-14,-3 3-12,1 9-18,0 10-3,5 3-13,4 0 16,5-1 23,0-5 4,0-5 3,6-3 10,1-5-3,1-2 19,-1-1 3,0 0-6,0 0 0,0-5-2,2-2-15,-4-1-2,-2 3 0,0 1-1,-3 0 5,0 2-6,0 1 15,0 1 6,0 0-11,0 0 1,0 0-8,0 0 2,0 0 1,0 9-7,0 10 6,0 5 11,0 5-2,0 4-4,0 1-2,-3 3 3,1 1-8,0-2-5,-1 1 5,1-1-5,-3-2-2,2-5 2,0-4-5,2-8 3,1-7-27,0-7-1,0-3-13,4 0-10,3-15-8,0-7-36,-3-6-18,0-7 17,-2-8 5,1-8 3,4-6 59,4-3 31,3 4 24,4 2 59,0 12 30,-2 9 26,-4 13-64,-6 9-29,-3 10-10,-1 1-17,3 18-19,1 7-1,-1 9 1,-5 1 0,0-3-10,-1-2-37,-11-6-37,0-7-63,2-7-41,4-9-125,6-1-202</inkml:trace>
  <inkml:trace contextRef="#ctx0" brushRef="#br0" timeOffset="209539.5681">17282 4805 1064,'0'0'29,"0"0"7,0 0 157,0 0-63,0 0-23,0 0-38,4-17-45,12-3-17,3 0-4,1 0-2,-2 4 7,-5 5 0,-3 3-2,-6 6 8,-3 2 1,1 0-15,-2 14-1,3 12 1,-2 6 1,-1 2-1,0 1 1,0-3-1,0-4 0,0 1-6,0-1-50,-2-2-80,-3 0-109,-5-5-192</inkml:trace>
  <inkml:trace contextRef="#ctx0" brushRef="#br0" timeOffset="209699.5227">17260 5081 1406,'0'0'70,"0"0"-11,0 0 82,60-26-106,-30 22-35,4 1-1,3-1-84,1-3-163,-1-3-252</inkml:trace>
  <inkml:trace contextRef="#ctx0" brushRef="#br0" timeOffset="209884.3337">17669 4741 1405,'0'0'181,"0"0"-170,0 0 57,0 0-31,0 0-37,0 0 0,12 82-36,-12-46-184,0-1-297</inkml:trace>
  <inkml:trace contextRef="#ctx0" brushRef="#br0" timeOffset="210052.6633">17662 5177 1539,'0'0'53,"0"0"9,0 0 44,0 0-102,0 0-4,0 0-73,21 31-192,-14-28-464</inkml:trace>
  <inkml:trace contextRef="#ctx0" brushRef="#br0" timeOffset="210216.2673">17854 5181 1469,'0'0'69,"0"0"-62,0 0-14,0 0-134,0 0-631</inkml:trace>
  <inkml:trace contextRef="#ctx0" brushRef="#br0" timeOffset="211182.0215">18284 2973 1007,'0'0'105,"40"-71"17,-1 43 15,11 7-29,5 11-32,2 10-27,0 23-15,-1 19-21,-9 16 3,-13 10-5,-15 6-3,-16 1-3,-3-3-4,-18-4-2,-11-7-6,-5-7-21,-5-11-18,0-10-18,0-13-14,7-13 26,3-7 19,8 0 33,8-13 8,5-1 35,4 1 23,2 6 11,1 0-26,1 5-19,0 1-17,-1 1-10,1 0-5,-3 0-1,-1 0-8,-5 1-6,-2 11 1,-1 5 4,4 3 8,5 2 2,3-2 2,0 0 19,4-2 5,3-3-8,-1-3-2,1-1-3,1-3-3,12-3-5,23-3-5,27-2-57,26-9-315</inkml:trace>
  <inkml:trace contextRef="#ctx0" brushRef="#br0" timeOffset="211901.032">20132 2894 694,'0'0'243,"-1"-58"-104,2 41 85,17 8-49,13 9-84,20 7-39,17 24-19,9 16-4,-6 12-2,-13 3-9,-17 3-10,-20-1 6,-17-2-14,-8-1-1,-31-4-5,-14-6-26,-16-9-15,-4-10-35,-2-12-23,8-12 7,17-8 14,16 0 71,16-10 13,13-4 110,1-2 17,7 2-3,6 1-49,-1 4-37,-6 5-12,-1 3-14,-3 1-11,-2 0-1,0 0-6,2 12-6,1 6 12,2 8 0,3 1 2,-3 0 0,0 0-1,-1-5 3,1-4-1,3-3-2,6-6-1,10-4 0,11-5-1,9 0-29,4-3-54,-2-10-302</inkml:trace>
  <inkml:trace contextRef="#ctx0" brushRef="#br0" timeOffset="212878.8634">17788 5064 660,'0'0'409,"0"0"-252,0 0 40,0 0-42,0 0-72,0 0-38,65-16-36,-21 8-9,5 1-69,-3 3-190,-5-3-353</inkml:trace>
  <inkml:trace contextRef="#ctx0" brushRef="#br0" timeOffset="214166.4495">18573 5433 330,'0'0'138,"0"0"-134,0 0-4,0 0 20,0 0 1,0 0-21,34-17-38,-20 25 21,-1 1-58,-2-2-12,-3 0 14,-4-1-51</inkml:trace>
  <inkml:trace contextRef="#ctx0" brushRef="#br0" timeOffset="216942.7897">18654 5334 1447,'0'0'174,"0"0"-162,0 0 9,0 0 28,0 0-27,17 79 22,-10-32-10,-6 1-12,-1-1-10,0-4-12,0-5-6,0-6-43,2-5-56,6-10-188,5-10-178</inkml:trace>
  <inkml:trace contextRef="#ctx0" brushRef="#br0" timeOffset="217382.9721">18950 5464 873,'0'0'218,"0"0"-188,-4-62 15,-1 45 53,5 0 0,0 2-4,0 0-11,13 4-29,4 8-27,6 3 4,3 9-9,2 18-11,-4 8 0,-7 6-3,-12 1-6,-5 1-1,-1 1-1,-15-4-2,-6-3-13,-1-9-16,-2-6-8,4-11-3,3-9 22,4-2 20,4-6 5,3-10 29,2-2 16,5 1 1,0 5-6,0 6-15,0 4-10,0 2-7,8 0-13,6 2-3,7 10-1,2 0 4,-2 3-1,-3 0-1,-1-2-6,-2 1-13,1-5-20,0-2-59,2-4-58,0-3-131,4 0-157,1-13-168</inkml:trace>
  <inkml:trace contextRef="#ctx0" brushRef="#br0" timeOffset="217584.1437">19294 5579 446,'0'0'427,"0"0"-333,0 0 113,0 0-3,0 0-89,0 0-41,16-37-47,-16 58-18,2 9 36,0 2-5,1-5-25,4-4-9,-1-4-6,2-7 0,3-4-8,4-6-28,2-2-67,1-7-68,-2-12-162,-1-6-321</inkml:trace>
  <inkml:trace contextRef="#ctx0" brushRef="#br0" timeOffset="217828.5817">19431 5265 1233,'0'0'68,"0"0"-59,0 0 54,0 0-47,0 0-7,0 0-4,-66-2 1,59 5 7,4-3 27,3 0 29,0 0 27,0 0-10,0 0-32,0-6-25,3 1-24,1 0-5,1 3-5,4 2-27,4 8-85,-2 14-197,2 9-236</inkml:trace>
  <inkml:trace contextRef="#ctx0" brushRef="#br0" timeOffset="218047.1063">19562 5661 1290,'0'0'86,"0"0"-85,0 0 121,17 84 16,-17-48-39,0 3-43,0-4 16,0-4-38,0-3-8,0-5-19,6-5-7,-1-4-27,0-4-60,1-7-51,3-3-220,-1-7-404</inkml:trace>
  <inkml:trace contextRef="#ctx0" brushRef="#br0" timeOffset="218860.7415">20091 5487 482,'0'0'140,"0"0"-123,0 0 121,0 0-33,0 0-25,0 0-16,-19 0-9,17 0-4,-2 0-5,1 0 7,1 0-12,0 0-3,-1 2-10,0 0-10,-1 1-8,-2-1-4,1 1 0,-1-1-1,1-1 1,0 0 7,2-1 6,1 0 9,2 0 3,0 0 10,0 0 21,0 0 7,0 0 0,5 0-19,4 0-28,9 0-7,10 0 8,2 0-5,-1 0-1,-5 0-3,-9 0-9,-4 0-3,-6 0-2,-4 0-7,-1 0-20,0 0-28,0 0-24,0 0-92,5 0-99,9-4-297</inkml:trace>
  <inkml:trace contextRef="#ctx0" brushRef="#br0" timeOffset="219409.9248">20516 5406 767,'0'0'342,"0"0"-336,0 0 76,0 0-22,0 0-49,0 0-11,-34-34-1,25 30 1,4-3 5,3-1 67,2-3 20,0 1-14,2-1-11,8 1-33,0 2 4,1 4-18,2 4-1,2 0-9,4 12-1,3 13-4,-3 7 0,-4 3-1,-8 5-2,-7 1-1,-2 2-1,-13-1-3,-7-3-9,-4-3-12,-4-6-10,2-7-4,2-8 6,5-9 14,3-6 8,4-2 10,5-15 9,0-2 15,7-2 14,2 3 10,0 2-14,5 5-1,10 7-11,8 4-8,6 0-10,5 13-3,0 5 5,-4 2 0,-3 0-3,-6-2-3,-3 2 0,-3-3 0,-3-2-6,-1-3-30,0-4-35,2-4-105,3-4-68,3-1-189</inkml:trace>
  <inkml:trace contextRef="#ctx0" brushRef="#br0" timeOffset="219634.2328">20885 5418 1362,'0'0'111,"0"0"-100,0 0-11,25 62 58,-18-26-13,-1 0-17,-2-5-20,2-7-6,0-6-2,1-7-4,4-6-18,-1-5-43,3-4-48,-1-15-141,-4-7-221</inkml:trace>
  <inkml:trace contextRef="#ctx0" brushRef="#br0" timeOffset="219831.2348">20980 5208 1343,'0'0'51,"0"0"-37,0 0 112,0 0-64,0 0-45,0 0-17,4-34-19,-3 34-47,5 13-58,4 4-81,7 8-117,2 6-537</inkml:trace>
  <inkml:trace contextRef="#ctx0" brushRef="#br0" timeOffset="220249.1606">21273 5650 1013,'0'0'116,"0"0"-106,0 0 162,0 0-72,0 0-56,0 0-4,0 2 33,3-2-23,2 3-19,6 5-10,4 6-14,2 6 1,-2 6 9,-5 3-9,-6 2-1,-4 2-6,0 0-1,-14 1-4,-7-7-14,-5-4-11,0-7-4,2-9 12,7-7 8,4 0 13,6-7 7,5-7 30,2-1 7,0 3 8,3 2-12,5 4-9,2 4-10,4 2-13,3 0-8,7 10-2,2 5-4,-3 4 4,0 0 0,-5 1-6,0-1-23,-1-2-32,0-4-76,4-7-121,-2-6-219</inkml:trace>
  <inkml:trace contextRef="#ctx0" brushRef="#br0" timeOffset="220483.1707">21715 5667 1210,'0'0'173,"0"0"-55,0 0 34,0 0-75,0 0-36,0 0-21,0 0-14,64-6-6,-37 3-24,0 0-69,-3 2-187,-8-1-412</inkml:trace>
  <inkml:trace contextRef="#ctx0" brushRef="#br0" timeOffset="220682.1733">21688 5793 1390,'0'0'161,"0"0"-154,0 0 133,0 0-80,66 0-44,-41-3-16,2-1-3,1-2-68,-1 0-129,-2-1-161,-4-1-478</inkml:trace>
  <inkml:trace contextRef="#ctx0" brushRef="#br0" timeOffset="220976.7978">22225 5472 1188,'0'0'392,"0"0"-342,0 0 52,0 0-22,0 0-54,0 0-15,0 68 26,0-25-3,0-1-25,0-2-9,0-6-21,0 1-65,9-6-85,7-9-315</inkml:trace>
  <inkml:trace contextRef="#ctx0" brushRef="#br0" timeOffset="221517.7968">22444 5605 967,'0'0'487,"0"0"-476,0 0 8,0 0 13,0 0-18,0 0 0,-53 70-4,51-36-8,2-2-2,9-5-2,13-5 2,5-6 0,3-8 5,-4-6 6,-3-2-1,-5-2 19,-9-13 0,-5-4-17,-4-5-12,0-5-8,-7-1-15,-6 0-3,1 3-5,3 4 11,3 6 16,6 5 4,0 2 6,0 2 6,13 1 15,7 2-13,5 2-9,6 3 4,1 0 19,-5 4-14,-5 10-4,-3 3-1,-8 4-3,-3 4 1,-6 2-4,-2 0 3,0-1-4,0-3 1,6-3-2,5-4 2,2-5 0,3-5 8,2-4 7,1-2 9,-1 0-1,-5-11-3,-3-9-3,-6-3-8,-4-5-4,0-4-8,-11-2-5,-5 3-13,-2 8-15,2 10-17,-5 11-114,-4 2-213,-3 1-553</inkml:trace>
  <inkml:trace contextRef="#ctx0" brushRef="#br0" timeOffset="223927.804">16375 6594 1184,'0'0'12,"63"-57"6,-24 19 95,-1-9-34,-6-4-51,-9-7-12,-11-4-13,-9-7-2,-3 5 4,-12 9-2,-5 17-1,0 22 17,0 16-14,-6 11-5,-2 39-6,3 23 6,9 18-3,13 4 2,2-5-1,22-12-4,5-15-26,8-20 8,2-15 3,2-18 9,1-10 1,-3-7 11,-5-20 2,-7-7 24,-8-5-10,-9 1 14,-8 7 6,-2 10 7,0 12-8,-3 9-25,-4 3-10,-1 21-12,1 7 0,6 5 6,1-4-11,5-5-6,12-10 0,4-9 12,5-8 8,2 0 3,1-20 3,-1-5 13,-6-5 2,-6 3 8,-11 2-3,-5 4 5,-5 2-22,-19 4-6,-5 6-31,-2 8-5,6 1-3,9 0 5,10 0-1,6 0 33,19 0 2,17 0 28,10-2 5,2-4 11,-4 3 11,-9 1-14,-9 2-21,-10 0-9,-6 3-8,-5 11-3,-5 9-5,0 6 2,0 0 3,-6-1-14,2-7-17,4-7-6,0-10 0,11-4 24,11-9 13,4-11 10,1-9 7,-2 0 10,-7 0 17,-4 5-16,-10 3-5,-4 4-13,-1 1-10,-13 3-17,-1 3-16,3 4-2,7 4 5,5 2-1,0 0-4,4 5 30,10 4 5,1 2 21,-1 3 14,-2 0-6,-3 6 5,-3 3-2,-1 6 2,-1 7-7,-2 4-3,1 2 0,1 4-2,-1-3-13,-3-1-7,0-4-1,-2-5-2,-8-8-9,-3-7-32,1-7-52,1-9-55,7-2-54,4-11-17,3-14-214</inkml:trace>
  <inkml:trace contextRef="#ctx0" brushRef="#br0" timeOffset="224242.9887">17479 6389 1410,'0'0'35,"0"0"-24,0 0 107,0 0-75,69-16-31,-55 37-11,-5 8 3,-7 3-4,-2 2-13,-14 0 3,-12-2-5,-6-6-18,3-8-19,5-5-6,10-10 15,12-2 36,2-1 7,12 0 50,10 0-27,5-1-5,5 0 26,-2-1-10,7-3-24,4 1-10,2-3-79,0 1-248,-4 1-604</inkml:trace>
  <inkml:trace contextRef="#ctx0" brushRef="#br0" timeOffset="224448.38">17872 6349 514,'0'0'772,"0"0"-741,0 0 138,0 0-31,0 0-80,0 0-30,25-22-18,-21 29-9,3 7-1,0 9-20,-3 7-92,-3 3-129,-1 3-180</inkml:trace>
  <inkml:trace contextRef="#ctx0" brushRef="#br0" timeOffset="224647.8015">17895 6692 1227,'0'0'186,"0"0"-150,0 0 142,0 0-120,0 0-58,0 0-29,9 12-186,1-12-511</inkml:trace>
  <inkml:trace contextRef="#ctx0" brushRef="#br0" timeOffset="224987.6656">18111 6554 1348,'0'0'9,"0"0"3,79-11 45,-45 11-57,5 0-26,-1 0-187,-5-5-408</inkml:trace>
  <inkml:trace contextRef="#ctx0" brushRef="#br0" timeOffset="226149.7326">16204 6908 1106,'0'0'20,"0"0"29,0 0 49,122 11-7,-39 9 4,16 3-20,15-2-27,10-4-26,4-7-22,5-9-4,-7-1-73,-4-9-127,-8-13-317</inkml:trace>
  <inkml:trace contextRef="#ctx0" brushRef="#br0" timeOffset="232036.225">18365 7124 1198,'0'0'22,"0"0"29,0 0 88,0 0-60,0 0-10,0 0-27,0 0-12,10-9-14,9 9 7,7-2-14,4-4-9,8-6-10,10-10-160,7-6-245,2-4-494</inkml:trace>
  <inkml:trace contextRef="#ctx0" brushRef="#br0" timeOffset="232389.7378">18862 6888 1173,'0'0'93,"0"0"-86,0 0 194,0 0-107,11-54-40,7 54-21,4 0-19,5 8 3,0 11-6,-5 6-11,-10 4 0,-7 5-1,-5 6-16,-8 0-16,-13 0 3,-6-7 1,0-8-2,5-6 12,7-11 19,7-4 3,5-3 6,3-1 27,0 0 5,0 0 4,0 0-31,10 0 0,9 0-13,7 0 1,10 0-2,5 0-39,0 0-98,0-1-128,-5-8-210</inkml:trace>
  <inkml:trace contextRef="#ctx0" brushRef="#br0" timeOffset="232617.1282">19310 6968 1152,'0'0'57,"0"0"88,0 0 40,0 0-130,0 0-48,0 0-1,-18 81 30,15-37-18,3-7 8,0-8-13,9-4-7,3-8-6,1-7-2,-1-6-13,4-4-21,4-10-54,1-12-64,1-10-158,-3-2-280</inkml:trace>
  <inkml:trace contextRef="#ctx0" brushRef="#br0" timeOffset="232830.607">19398 6805 1061,'0'0'135,"0"0"-92,0 0 166,0 0-111,0 0-61,0 0-23,-18-41-3,18 41-10,0 0-1,0 0-12,3 3-82,7 7-121,5-1-204</inkml:trace>
  <inkml:trace contextRef="#ctx0" brushRef="#br0" timeOffset="233064.3327">19571 7202 1065,'0'0'152,"0"0"26,17 57 52,-11-33-138,1 5-27,0 1-3,0 2-21,-2-3-16,-1-3-12,-4-5-13,2-4-15,-2-4-57,0-5-41,0-8-190,0 0-379</inkml:trace>
  <inkml:trace contextRef="#ctx0" brushRef="#br0" timeOffset="233800.9277">19887 7080 420,'0'0'135,"0"0"-4,0 0 69,0 0-49,0 0-24,0 0-12,-1 0-5,1 0-33,0 0-28,4 0-3,8 0 2,8 0-17,7 0-3,9 0-8,1 0-8,-1 0-12,1-3-4,1-5-81,-1-2-244,-9-3-717</inkml:trace>
  <inkml:trace contextRef="#ctx0" brushRef="#br0" timeOffset="234032.5747">20008 6920 1382,'0'0'184,"0"0"-178,0 0 27,0 0 34,14 88-21,0-32 12,-1 0-25,-4-5-18,-2-7-15,-2-6-2,0-7-51,4-11-107,4-17-306</inkml:trace>
  <inkml:trace contextRef="#ctx0" brushRef="#br0" timeOffset="234243.8554">20384 6779 1559,'0'0'0,"0"0"18,0 70 37,0-22-1,-5 6-34,-2-1-11,5-5-9,2-5-24,3-8-87,13-7-129,8-13-187</inkml:trace>
  <inkml:trace contextRef="#ctx0" brushRef="#br0" timeOffset="234540.9144">20609 7008 1226,'0'0'122,"0"0"-99,0 0 123,0 0-109,0 0-31,0 0 19,7 71-12,5-46-9,7-3-2,2-8 1,3-5 1,0-8 6,0-1 14,-3-12 23,-4-10-8,-4-8-1,-8-4-16,-5-6-6,-4 0-4,-17 4-9,-6 6-3,-4 12-2,3 9-5,2 9-10,4 0-14,4 12-28,8 5-45,10 1-134,0-1-107,28-5-400</inkml:trace>
  <inkml:trace contextRef="#ctx0" brushRef="#br0" timeOffset="234745.3787">21030 6955 1557,'0'0'26,"0"0"11,0 0 43,0 0-49,1 78 5,-1-50-15,0-3-18,0-5-3,1 0-11,9-6-45,5-3-100,-1-7-149,-2-4-294</inkml:trace>
  <inkml:trace contextRef="#ctx0" brushRef="#br0" timeOffset="234945.6644">21064 6813 1294,'0'0'189,"0"0"-175,0 0-4,0 0-10,0 0-169,0 0-144</inkml:trace>
  <inkml:trace contextRef="#ctx0" brushRef="#br0" timeOffset="235292.045">21276 7178 125,'0'0'748,"0"0"-649,0 0 78,0 0 9,0 0-92,0 0-2,-10-20-15,13 20-2,9 0-45,6 3-14,2 16-8,-4 9-4,-7 7-3,-9 5-1,-2 2-4,-18 0-22,-8-5-14,-4-8-31,-2-12-16,0-7 9,7-9 32,8-1 46,10-2 15,7-9 83,2 2 13,2 0-15,12 2-51,6 4-21,5 3-18,3 0-5,1 0-2,1 10-3,-2 5-5,-2 0-12,-3 1-22,0 0-67,-3-1-75,-1-5-98,-1-6-189</inkml:trace>
  <inkml:trace contextRef="#ctx0" brushRef="#br0" timeOffset="235786.673">21654 7135 739,'0'0'423,"0"0"-382,0 0 106,0 0-46,0 0-54,0 0-22,0 0 7,0 0 18,9 0 8,8-2-4,5-2-10,3-3-22,-3 2-14,-5 1-8,-5 2-22,-7 2-66,-5 0-142,0 6-174,-10 9-471</inkml:trace>
  <inkml:trace contextRef="#ctx0" brushRef="#br0" timeOffset="235996.062">21633 7227 929,'0'0'481,"0"0"-457,0 0 56,0 0 6,0 0-69,93 20-17,-53-12-24,3-4-114,2-4-154,-2 0-90,-4-4-179</inkml:trace>
  <inkml:trace contextRef="#ctx0" brushRef="#br0" timeOffset="236226.7302">22136 7096 574,'0'0'431,"35"-74"-396,-28 47 134,-5 9 13,-2 11-90,0 5-12,0 2-60,-7 17-20,-5 13 0,1 11 5,11 2 16,0-2-1,23-3 3,9-9-4,4-6-1,0-10 4,-4-9 6,-4-4-4,-6-5 9,-6-15-1,-9-9-4,-5-6-18,-2-6-9,-18-3-1,-9 4 0,-3 8-11,-1 10-1,1 11-13,1 11-23,1 2-81,-2 15-234,2 3-609</inkml:trace>
  <inkml:trace contextRef="#ctx0" brushRef="#br0" timeOffset="238935.0945">17524 7947 894,'0'0'184,"0"0"-84,0 0 83,0 0-106,0 0-47,0 0 11,-1 61 17,-2-25-19,2-4-16,1-4-20,0-5 3,0-5-6,7-9-21,4-5-37,3-4-47,4-10-63,-1-14-247</inkml:trace>
  <inkml:trace contextRef="#ctx0" brushRef="#br0" timeOffset="239135.327">17527 7736 1118,'0'0'179,"0"0"-177,0 0 107,0 0-34,0 0-39,0 0-18,0-28-14,0 28 0,0 0 2,0 0-6,0 0-1,0 0-70,4 5-166,5 6-306</inkml:trace>
  <inkml:trace contextRef="#ctx0" brushRef="#br0" timeOffset="239360.7127">17686 8148 1013,'0'0'115,"0"0"-55,0 0 156,24 81-60,-17-51-70,2 2-25,-3-1-28,-1-5-20,-2-3-9,2-5-4,-1-6-18,3-4-55,6-5-104,3-3-90,4-11-230</inkml:trace>
  <inkml:trace contextRef="#ctx0" brushRef="#br0" timeOffset="239579.3347">17983 8096 1210,'0'0'107,"0"0"-74,0 0 120,0 0-39,66-5-58,-39 2-26,1-2-20,-3 2-10,-3-1-31,-10 3-107,-5 1-120,-4 0-201</inkml:trace>
  <inkml:trace contextRef="#ctx0" brushRef="#br0" timeOffset="239777.8661">18036 8218 763,'0'0'268,"0"0"-117,0 0 119,0 0-118,0 0-75,0 0-58,49 9-19,-19-5-74,1-4-291,-4 0-685</inkml:trace>
  <inkml:trace contextRef="#ctx0" brushRef="#br0" timeOffset="241505.4395">18634 8045 597,'0'0'236,"0"0"-216,0 0 51,0 0-8,0 0-31,0 0-11,-37-15 4,31 5 40,1-3-1,1-2 4,4-2 12,0-1-30,0 2 5,15-1-10,6 2-32,7 5-4,1 9 2,1 1 0,-7 15-7,-8 14-2,-10 7-2,-5 6 0,-21 6-7,-12 4-14,-4-3 10,2-4 8,13-10 3,13-9-2,9-9 0,13-11 2,21-6 0,9 0 7,3-9 5,-5-8 1,-13 0 8,-10-2 11,-12 0-6,-6-4 8,-4-3-17,-18-6-17,-4-2 0,-6-1-18,5 6 0,5 7 5,6 7 9,4 5-25,3 6-16,5 3-27,3 1-104,1 0-118,3 0-285</inkml:trace>
  <inkml:trace contextRef="#ctx0" brushRef="#br0" timeOffset="241711.2752">19105 8064 1357,'0'0'69,"0"0"-64,0 0 112,0 0-31,0 0-55,0 0-25,1 13-4,-1-7-2,0 2-72,0-2-68,6 1-89,2-4-139,2-3-374</inkml:trace>
  <inkml:trace contextRef="#ctx0" brushRef="#br0" timeOffset="242016.0455">19219 7975 1091,'0'0'84,"0"0"-50,0 0 176,0 0-92,0 0-97,0 0-18,-23 48 9,14 1 12,8 3-11,1-3-5,15-5-3,10-6-5,4-7 2,-1-7-2,-3-11 0,-5-6-1,-2-7-3,-5 0 2,-3-16 2,-7-8 0,-3-7-8,-5-2 4,-13 3 0,-3 7 3,3 6-1,-1 10-1,2 7-9,2 0-22,0 9-23,6 6-39,5 1-96,4-4-21,2-2-107</inkml:trace>
  <inkml:trace contextRef="#ctx0" brushRef="#br0" timeOffset="242302.8716">19524 8089 932,'0'0'169,"0"0"-137,0 0 191,31-56-127,-20 53-55,3 3-21,1 5-6,0 16-7,-7 7-4,-8 8-2,-1 4 0,-17 2 0,-5-6-1,3-4-1,6-11 1,7-9 0,5-5 5,2-6-5,12-1 24,19-2 7,15-11-7,8-6-24,5-2-44,-6-1-196,-5-1-434</inkml:trace>
  <inkml:trace contextRef="#ctx0" brushRef="#br0" timeOffset="242773.3713">20051 8071 1441,'0'0'127,"0"0"-116,0 0 83,0 0-59,0 0-19,30 71-3,-30-33 1,0-4-11,-11-3-3,1-9-10,2-7-31,3-7-23,3-8-4,2-7 68,0-18 4,0-12 9,7-11 14,11-8 2,0 3 0,3 7-1,-1 12 21,-4 12-13,-5 10-4,-4 9-3,3 3-10,5 14-18,4 13 1,3 11 6,-4 6 0,-8 1-7,-8 0-1,-2-3 1,0-8-3,0-3-23,0-6-42,0-4-56,0-7-205,0-9-460</inkml:trace>
  <inkml:trace contextRef="#ctx0" brushRef="#br0" timeOffset="242976.8254">20068 8202 721,'0'0'923,"0"0"-907,71-37 20,-22 32 4,4 5-40,-2 0-48,-12 7-265,-15 0-773</inkml:trace>
  <inkml:trace contextRef="#ctx0" brushRef="#br0" timeOffset="243494.8309">17710 9015 1130,'0'0'306,"0"0"-292,0 0 101,0 0-46,0 0-42,0 0-16,5 51 10,-3-24-9,-2-3-12,0-3 0,0-6-16,0-6-69,3-9-96,3 0-139,3-17-31</inkml:trace>
  <inkml:trace contextRef="#ctx0" brushRef="#br0" timeOffset="243712.3583">17728 8831 1311,'0'0'116,"0"0"-56,12-59 87,-6 51-87,3 8-60,8 4-7,5 21-129,3 8-168,-2 11-344</inkml:trace>
  <inkml:trace contextRef="#ctx0" brushRef="#br0" timeOffset="244040.6316">17985 9199 643,'0'0'685,"0"0"-664,0 0 48,0 0 33,0 0-25,0 0-43,12-16-20,-12 11-5,0 0 19,0 3 15,0 1-14,4 1-12,10 3-12,4 15-5,0 11-2,-8 8 1,-10 4-5,-1 2-3,-20-4-17,-5-5-14,-2-10-24,2-9-15,4-10 28,2-5 47,7-6 4,3-12 43,6-2 47,4 0-4,3 1-31,11 4-25,5 6-1,4 6-13,1 3-13,3 6-3,0 11-3,-2 4-1,-4 4-21,0-2-24,-1 0-45,5-8-118,3-8-162,2-7-538</inkml:trace>
  <inkml:trace contextRef="#ctx0" brushRef="#br0" timeOffset="244277.8785">18377 9118 1226,'0'0'114,"0"0"-45,0 0 83,0 0-55,0 0-47,0 0-28,62-5-5,-38 1-13,4 1-4,-4-2-6,-1 3-57,-2 2-126,-3 0-201,-7 0-427</inkml:trace>
  <inkml:trace contextRef="#ctx0" brushRef="#br0" timeOffset="244501.0707">18356 9267 1143,'0'0'208,"0"0"-159,0 0 123,0 0-46,0 0-84,0 0-42,16 2-46,7-2-67,7 2-161,2-2-225</inkml:trace>
  <inkml:trace contextRef="#ctx0" brushRef="#br0" timeOffset="245185.5189">18959 9055 1074,'0'0'61,"0"0"32,0 0 69,0 0-78,0 0-43,0 0-25,0 0 6,0 0 6,0 0 16,0 0 15,0 5-4,0 9-15,7 9-2,5 5 24,-1 5-18,-6 0-15,-3-1-18,-2 1-9,0-4-2,-10-4-17,3-6-40,5-9-36,2-6-48,8-4-254,14-11-298</inkml:trace>
  <inkml:trace contextRef="#ctx0" brushRef="#br0" timeOffset="245411.5521">19253 9210 1508,'0'0'146,"0"0"-117,0 0 89,0 0-67,0 0-51,0 0-1,5-2-18,-5 10-46,7 1-99,8-5-197,4-4-513</inkml:trace>
  <inkml:trace contextRef="#ctx0" brushRef="#br0" timeOffset="245627.1316">19406 8990 426,'0'0'1041,"65"-23"-1014,-29 23 70,2 14 32,-2 13-69,0 9-16,-7 6-8,-10 1-12,-6 3-8,-10-1-10,-3-3-6,0-3-5,-3-6-38,-4-6-47,-2-7-103,-1-10-303</inkml:trace>
  <inkml:trace contextRef="#ctx0" brushRef="#br0" timeOffset="245845.143">19535 9264 1252,'0'0'295,"63"-35"-285,-29 26 86,3 5-42,-1 4-54,3 0-37,-4 0-134,-3 0-73,-4-2-168,-4-5-269</inkml:trace>
  <inkml:trace contextRef="#ctx0" brushRef="#br0" timeOffset="246062.4809">19897 9055 838,'0'0'148,"0"0"44,0 0 16,0 0-83,0 0-57,75-50-18,-49 70-21,-5 10-8,-7 6-7,-11 7-14,-3 1 0,-10 0-2,-10-5-29,0-6-15,4-8 0,9-10-2,4-8 16,3-7 22,10 0 10,14-6 14,7-10-10,5-3-4,1-5-50,-1-1-187,-2-3-168</inkml:trace>
  <inkml:trace contextRef="#ctx0" brushRef="#br0" timeOffset="246365.8663">20246 9007 1232,'0'0'251,"0"0"-225,0 0 83,0 0-60,0 0-43,27 86 16,-21-41-11,-1-3-3,3-8-8,2-6-1,4-10 1,4-9-9,3-9-1,3-2 1,-1-20 7,-4-9 2,-4-8 0,-5-4 7,-6 2 6,-1 7 4,-3 12 8,0 10 6,0 9-3,0 3-10,0 18-18,0 16-5,-3 12 5,0 8 5,3 3-5,0-1-5,3-6-42,15-6-74,3-12-182,9-11-215</inkml:trace>
  <inkml:trace contextRef="#ctx0" brushRef="#br0" timeOffset="246786.7247">20908 8988 1426,'0'0'66,"0"0"-63,0 0 64,44 67-1,-43-31-31,-1 3-22,-1-3-2,-9-7-11,0-8-12,3-8-27,2-9-20,3-4-3,1-14 62,1-13 6,0-8 4,0-8 31,9-4-11,5 2 2,3 3 5,-1 10 28,0 10-12,-2 9-16,-1 9-3,-1 4-9,6 16-22,5 13-2,0 11 8,-1 4-5,-3 2 1,-4-3-5,-3-2 0,-1-6-8,-4-4-37,-2-5-24,-5-8-77,0-6-192,-4-10-324</inkml:trace>
  <inkml:trace contextRef="#ctx0" brushRef="#br0" timeOffset="247009.7527">20875 9136 1104,'0'0'565,"0"0"-544,0 0 32,76-38 4,-27 33-57,9 3 0,5 1-92,-4-3-341</inkml:trace>
  <inkml:trace contextRef="#ctx0" brushRef="#br0" timeOffset="251078.6672">16573 10022 1281,'0'0'91,"0"0"21,0 0 16,0 0-73,0 0-25,49 60 21,-26-15-10,-5 2-29,-4-4-7,-1-4-1,-3-8-3,-1-8-1,0-10 0,2-9-1,3-4-6,10-14 7,7-16 7,0-11-4,0-7 5,-9-4-1,-6 0 3,-7 0 1,-5 5 0,-4 4-5,0 9-5,0 10-1,0 9-17,-2 10-36,2 5-90,0 9-272,0 15-404</inkml:trace>
  <inkml:trace contextRef="#ctx0" brushRef="#br0" timeOffset="251291.4784">16991 10184 1580,'0'0'51,"0"0"-49,0 0 79,27 66-14,-25-27-34,-2 7-21,0 4-9,0-1-3,0-5-34,-4-7-34,0-9-106,-2-9-109,-2-9-122,-2-10-249</inkml:trace>
  <inkml:trace contextRef="#ctx0" brushRef="#br0" timeOffset="251722.8611">16920 10458 1027,'0'0'131,"0"0"-83,0 0 83,57-69-52,-29 56-37,3-2-11,-3 1-14,-1-1-7,-4-4-2,-3-1-4,-2-2-1,-6-2 3,-1-2 12,-6-1-1,-3 6 7,-2 5-8,0 6-1,0 8 1,0 2-9,-2 6-7,-3 19-18,1 10 15,2 7 2,2 2-4,0 0 0,0-3-4,4-5-9,1-8-11,-1-11 11,-2-9 1,-1-6 14,0-2 3,1-5 26,3-11 9,1-5-6,4-3 5,2 4 7,4 1 0,2 7-8,5 8-10,2 4-12,4 2-3,0 19 0,-1 6-6,-7 7-2,-8 1-5,-9 0 4,-4-3-13,-4-3-4,-9-6-32,-1-9-54,4-8-96,4-6-119,6-10-218</inkml:trace>
  <inkml:trace contextRef="#ctx0" brushRef="#br0" timeOffset="252414.9728">17685 10222 707,'0'0'203,"0"0"-150,0 0 82,0 0-7,0 0-54,0 0-47,0 0-12,0 0 6,0 0-2,0 0 10,0 0 20,0 0 14,0 0-1,0 0-7,0 0-12,0 0-23,2 0-4,3 0-8,2 0-5,1 0-2,2 0-1,0 0-1,2 0 1,1 0-14,0 0-36,0 0-53,-1 0-37,-1-2-127,-2 1-185</inkml:trace>
  <inkml:trace contextRef="#ctx0" brushRef="#br0" timeOffset="252643.0896">17603 10320 1098,'0'0'188,"0"0"-179,0 0 129,0 0-10,0 0-69,0 0-29,0 0-3,9 0-8,11 0-8,6-1-11,6-6-20,4-2-186,-3-4-379</inkml:trace>
  <inkml:trace contextRef="#ctx0" brushRef="#br0" timeOffset="254962.3286">17627 10226 641,'0'0'70,"0"0"15,0 0 51,0 0-36,0 0-43,0 0-10,0 0 5,19-12 12,-14 9 1,3 1-10,2-2-15,2 1-1,3 0-4,1-2 2,2 0-7,-3 2-1,0 1-14,-4 0-10,-6 2-5,-1 0-2,-4 0-64,0 4-94,-4 8-93,-12-1-105,0 2-269</inkml:trace>
  <inkml:trace contextRef="#ctx0" brushRef="#br0" timeOffset="255307.1283">17606 10375 223,'0'0'420,"0"0"-321,0 0 71,0 0-3,0 0-71,0 0-32,4-9 8,3 7-7,1 1-17,4-2 2,2 2 4,4 0 1,3-3-12,2 2-11,-2 1-6,-3 0-13,-3 1-10,-2 0-3,-3 0-19,-1 0-82,-3 0-103,-1 1-246</inkml:trace>
  <inkml:trace contextRef="#ctx0" brushRef="#br0" timeOffset="257468.9937">23007 1866 779,'0'0'104,"0"0"-78,0 0 111,0 0 70,0 0-16,0 0-43,6 0-62,11 0-46,9-2-12,15 1-12,13-1-16,5-3-2,-6 3-45,-6-4-117,-13 0-116,-13-2-167,-13-1-112</inkml:trace>
  <inkml:trace contextRef="#ctx0" brushRef="#br0" timeOffset="257690.2147">23142 1752 1085,'0'0'481,"0"0"-472,0 0-3,0 0 52,0 0-6,0 0-36,-3 46-10,4 7 21,1 11-24,-2 7-3,0 5-65,-7 2-151,0-5-212</inkml:trace>
  <inkml:trace contextRef="#ctx0" brushRef="#br0" timeOffset="258129.3379">23318 4197 1021,'0'0'182,"0"0"-150,0 0 91,0 0 0,0 0-9,0 0-37,14 9-29,13-8-14,20-1-17,19 0-17,11-14-41,-1-10-205,-10-9-592</inkml:trace>
  <inkml:trace contextRef="#ctx0" brushRef="#br0" timeOffset="258942.0053">23208 2825 836,'0'0'311,"0"0"-167,0 0 11,0 0-8,0 0-79,0 0-5,-4-4-42,5 21-19,5 5 0,0 6 10,-1-1-6,2-3-1,1-4-2,-1-6-1,1-1-2,-1-7 1,1-3-1,-1-3 0,2 0 2,2-3-1,3-14 3,3-8-4,-2-11-1,1-3-11,0 0-7,-1 2-49,2 8-120,-2 10-166,-1 9-394</inkml:trace>
  <inkml:trace contextRef="#ctx0" brushRef="#br0" timeOffset="259175.1118">23470 2926 1548,'0'0'27,"0"0"-18,42 69 102,-39-34-73,-3 6-6,0 6-21,-10-2-11,-5-2-2,-1-3-35,2-7-80,5-10-147,3-10-307</inkml:trace>
  <inkml:trace contextRef="#ctx0" brushRef="#br0" timeOffset="259572.7783">23454 3168 1175,'0'0'140,"0"0"-63,32-64-49,-20 51 52,3 3-46,1 2-27,1 1-7,0 2-1,-3 1-2,-3-3 3,0-3 0,-1-2-6,-1-4-4,-2-2-8,-3-1 13,1 6 5,-1 3 8,-1 6-6,-1 1 15,1 3-12,-2 0-5,1 11-18,-1 8 6,-1 7 12,0 1 0,0-2 1,0-4-1,-3-5 0,2-6 0,1-5 0,0-4 1,0-1-1,0 0 15,0 0 10,0 0 15,0 0-4,0 0-6,7 0-8,1 0-1,5 0 1,4 0 8,4 6 1,1 10-6,1 2-7,-5 4-4,-7 1-8,-6 0-6,-5 0-1,0 0-15,-14-1-39,-15-4-73,-7-2-179,-4-8-416</inkml:trace>
  <inkml:trace contextRef="#ctx0" brushRef="#br0" timeOffset="265216.615">18304 10296 660,'0'0'170,"0"0"-165,0 0 79,0 0 18,0 0-38,22-54-18,-14 43 6,3 0 6,3 2 15,2 3-9,8 3-36,2 3-14,-1 0 1,-1 9-9,-6 5-1,-9 4-3,-9 6-2,0 2-10,-17 3-24,-7-1-8,-4-3-24,1-6 12,6-4 5,7-8 22,9-5 24,5-2 3,0 0 90,12 0 5,5-3-53,7-2-12,1 4 4,-3 1-1,-3 1-9,1 14-4,-4 1-3,-3 3-6,-6 2-7,-6 1-4,-1-2 0,-1-1-10,-14-4-16,-3 0 9,-3-5 5,-2-2 0,-4-4 1,2-2-10,2-2-2,5 0-13,7 0-36,8-8-36,3-4-114,14-5-253</inkml:trace>
  <inkml:trace contextRef="#ctx0" brushRef="#br0" timeOffset="265471.0183">18928 10245 1221,'0'0'191,"0"0"-186,0 0 19,0 0 23,0 0 1,-3 75-8,-11-37-28,-4 0-2,-3-3-4,-1-5-6,2-5-8,3-8-58,2-5-57,2-6-58,0-6-28,3 0-102,3-15 66</inkml:trace>
  <inkml:trace contextRef="#ctx0" brushRef="#br0" timeOffset="265724.2687">18750 10343 205,'0'0'425,"0"0"-169,0-60-61,0 55-13,0 5-44,11 0-56,7 5-40,8 17 5,5 7 11,0 4-18,-4 3-11,-2 2-13,-4-4-5,-3-3-8,-3-3-3,-1-5-12,-1-5-56,3-3-80,1-8-110,3-7-223</inkml:trace>
  <inkml:trace contextRef="#ctx0" brushRef="#br0" timeOffset="265955.579">19213 10367 395,'0'0'990,"0"0"-954,0 0-22,0 0 9,6 54-4,-6-12 0,0-4-15,0-4-3,0-6 0,0-7-1,8-6-20,5-7-4,6-8-13,3 0-23,0-10-116,-5-12-147,-4-7-355</inkml:trace>
  <inkml:trace contextRef="#ctx0" brushRef="#br0" timeOffset="266188.639">19303 10161 1371,'0'0'69,"0"0"-59,0 0 69,0 0-59,0 0-20,0 0-4,-7-15 2,3 16 1,3 5-18,1 3-51,0 5-138,5 4-254</inkml:trace>
  <inkml:trace contextRef="#ctx0" brushRef="#br0" timeOffset="266484.7476">19552 10570 1001,'0'0'118,"0"0"-102,0 0 78,0 0 18,0 0-56,0 0 3,-6-49 35,7 43-7,11 1-46,5 5-11,4 0-7,3 13-11,0 14-4,-6 6-4,-7 8-4,-11 1-1,0 1-3,-18-2-20,-11-7-19,-1-6-11,-1-9-2,4-11 17,5-8 21,8 0 18,7-14 16,4-5 58,3-1 6,1 2-9,13 0-23,4 7-9,4 5-9,6 6-15,2 2-15,2 16-1,-3 4 0,-3 3-2,-5 2-10,-4-1-29,-2-2-18,-2-2-65,-1-10-224,0-8-326</inkml:trace>
  <inkml:trace contextRef="#ctx0" brushRef="#br0" timeOffset="267114.1738">20092 10481 1064,'0'0'166,"0"0"-35,0 0 25,0 0-27,0 0-62,0 0-29,0-6-20,0 6 3,1-1-10,10 0-8,7-1 10,7-1-6,5-2-3,1 0-4,-5 1 0,-2 0-24,-5 2-28,-1 0-77,-1 2-100,-7 0-119,-3 0-283</inkml:trace>
  <inkml:trace contextRef="#ctx0" brushRef="#br0" timeOffset="267339.3724">20063 10612 1231,'0'0'186,"0"0"-174,0 0 89,0 0 19,0 0-66,0 0-41,18 8-8,7-8 0,9 0-5,6-1-51,2-8-128,-4-1-188,-5-2-599</inkml:trace>
  <inkml:trace contextRef="#ctx0" brushRef="#br0" timeOffset="268224.7451">20848 10334 998,'0'0'76,"0"0"-37,0 0 101,0 0-26,0 0-58,0 0-27,-9-14-18,5 14-3,-1 12-7,-2 6 3,2 6 1,-2 1 3,2-1-4,0-3-2,3-2 0,-1-5-4,3-3 0,0-3-10,0-6-6,0 0 6,0-2 12,0 0 0,0 0 12,0-2 9,7-4 6,6 0-9,4 3 1,8 3 2,3 1 3,3 15-1,-4 6-6,-2 4-1,-10 3-5,-8 1-5,-6 0-3,-1-2-2,-7-3-1,-12-5-3,-3-5-13,-1-7-20,1-8-19,1 0-9,5-15-29,7-11-127,6-5-247</inkml:trace>
  <inkml:trace contextRef="#ctx0" brushRef="#br0" timeOffset="268456.9574">20916 10341 1191,'0'0'128,"0"0"-118,0 0 111,0 0-67,82-52-42,-46 45-12,1 4-71,-2 3-147,-7 0-378</inkml:trace>
  <inkml:trace contextRef="#ctx0" brushRef="#br0" timeOffset="268687.6475">21210 10585 1347,'0'0'273,"0"0"-270,0 0 25,0 0 35,0 0-44,0 0-19,16-5-3,-16 13 2,-2 1-11,-1-3-17,1-5-1,2-1-23,0 0-11,0 0 0,9-9-26,5-3-178,6-1-221</inkml:trace>
  <inkml:trace contextRef="#ctx0" brushRef="#br0" timeOffset="268920.8945">21479 10347 1207,'0'0'197,"0"0"-176,0 0 67,0 0-19,22 65 12,-11-20-10,-2-2-30,-4-5-12,0-2-17,-1-3-12,3-4-2,0-4-40,4-5-64,2-7-165,2-10-335</inkml:trace>
  <inkml:trace contextRef="#ctx0" brushRef="#br0" timeOffset="269171.9205">21708 10443 1088,'0'0'178,"0"0"-170,0 0 139,0 0-37,79-39-32,-53 41-37,1 13-2,-2 5-4,-4 2-13,-2 2-12,-5 0-5,-4 2-5,-1-1-4,-4 1-35,-5-2-81,0 2-89,-3-5-135,-10-5-458</inkml:trace>
  <inkml:trace contextRef="#ctx0" brushRef="#br0" timeOffset="269405.2065">21797 10610 1052,'0'0'185,"0"0"-181,0 0 81,66-43 21,-45 37-61,1 0-45,3 1-1,0 0-62,0 2-148,-2 1-110,-5 0-327</inkml:trace>
  <inkml:trace contextRef="#ctx0" brushRef="#br0" timeOffset="269638.2541">22146 10354 1212,'0'0'65,"0"0"-15,0 0 90,0 0-86,68-13-43,-55 39-3,-1 7 0,-6 4-4,-6 1-1,0-1 3,-5-4-6,-6-6 0,1-5-1,5-9 2,4-8-2,1-5 3,5 0 4,17-2 7,8-12-13,7-3-57,3-1-129,-2 1-255</inkml:trace>
  <inkml:trace contextRef="#ctx0" brushRef="#br0" timeOffset="269958.3909">22548 10271 796,'0'0'709,"0"0"-703,0 0 2,0 0 22,39 70 38,-17-24-30,-4-1-21,-1-3-4,-2-3-1,-3-5-4,-1-7 0,-1-9-4,-3-7 0,-3-7 2,-2-2 8,1-2 8,5-2 6,3-11 5,3-12-17,3-7-5,-1-9-4,-1-7-7,-1-6 0,0 4-11,-4 6-17,0 14-5,-3 15-24,-3 11-116,0 4-197,-1 12-505</inkml:trace>
  <inkml:trace contextRef="#ctx0" brushRef="#br0" timeOffset="270624.8035">20874 11242 808,'0'0'95,"0"0"27,0 0 72,0 0 1,0 0-23,0 0-52,12-8-66,64 2 4,36-3 12,29 0-8,22 1-3,8-1-26,0-2-28,-6 1-5,-10 1 0,-10-2 0,-10 1 0,-11-1 0,-20 0 0,-19 0 0,-22 0 0,-22 4 0,-20 1 0,-14 5-16,-7 1-77,-14 0-66,-24 0-73,-15 10-196,-13 3-594</inkml:trace>
  <inkml:trace contextRef="#ctx0" brushRef="#br0" timeOffset="270986.9381">21037 11325 813,'0'0'125,"0"0"-33,0 0 138,0 0-21,0 0-79,75 0-28,5 0-15,27-2 6,22-9-19,16-3-9,8-3-38,0-3-27,-3-1 0,-13 0 0,-8 4 0,-12 2 0,-17 3 0,-19 3 0,-19 5 0,-23 0 0,-17 2 0,-13 2 0,-9 0 0,-5-4 0,-23 0-126,-12 1-102,-3-2-458</inkml:trace>
  <inkml:trace contextRef="#ctx0" brushRef="#br0" timeOffset="274978.58">19039 808 900,'0'0'118,"0"0"-103,0 0-1,0 0 1,0 0 4,0 0 23,73 39 44,-51-21-37,-2-4-10,-3-1-13,-6-4-17,-2-2-2,-4-2-3,-1-2-4,-1-3 1,-3 0-1,0 0 2,2-3 6,3-13 9,4-13-1,9-11 0,9-12 37,9-5-8,5-8-20,1 4-5,-1 4-14,-3 7-6,1 10-21,-2 13-90,-4 15-140,-7 12-89,-15 2-204</inkml:trace>
  <inkml:trace contextRef="#ctx0" brushRef="#br0" timeOffset="277155.2681">18613 789 1134,'0'0'90,"0"0"-71,0 0 92,0 0-19,0 0-18,0 0-26,0 0-24,0 0-17,0 0-3,0 0-2,0 0 0,0 0 0,0 0-2,0 0-1,0 0 1,0 0-6,0 0 2,0 0 2,0 0-5,0 0 7,0 0-2,0 0 1,0 0 1,0 0 0,0 0 1,0 0-1,0 0 0,0 0 1,0 0 0,0 0-1,0 0 1,0 0-1,0 0 0,0 0 0,0 0 1,0 0 0,0 0 1,0 0-1,0 0 0,-1 0-1,1 0 1,-1 0-1,1 0-1,0 0 0,-2 0 1,2 0-1,0 0 2,0 0-1,0 0 0,0 0 0,0 0 0,0 0-1,0 0 0,0 2 0,0-1-1,0 3 2,0-1 1,0 1-1,0 0-1,0 0 1,0-1 0,3 1 1,-2-1-1,0 0 0,0 1 0,0-4 0,1 2 0,-2-2 1,0 0-1,1 0 0,-1 0 2,1 0-2,0 0 7,5 0 2,13-9 8,22-16 6,29-17-16,23-13-7,15-10-58,7-7-97,1-3-230</inkml:trace>
  <inkml:trace contextRef="#ctx0" brushRef="#br0" timeOffset="283194.035">13280 8786 474,'0'0'508,"0"0"-481,0 0-4,0 0 26,119-88 14,-24 47 18,20-6-34,11 3-20,-7 7-27,-22 6-1,-20 9-4,-20 5-62,-18 7-63,-14 6-152,-16 4-103</inkml:trace>
  <inkml:trace contextRef="#ctx0" brushRef="#br0" timeOffset="283435.6768">13511 8797 1057,'0'0'80,"0"0"-19,0 0 58,0 0-1,68-72-80,8 22-24,26-6-14,12 2-12,-3 7-127,-10 8-192,-17 7-674</inkml:trace>
  <inkml:trace contextRef="#ctx0" brushRef="#br0" timeOffset="285000.0295">16547 11410 896,'0'0'218,"0"0"-115,0 0 66,0 0-29,0 0-68,0 0-52,-6-25-10,6 41-7,0 10-3,1 7 9,3 8 2,-1 0-2,1-2-4,1-5-2,0-5-2,-2-3 1,-1-6-2,0-6 1,1-6-1,-2-5-1,0-3-1,-1 0 1,0 0-8,0-10 3,0-3-5,0-4-10,-2-1 4,-4-2-13,0-2-10,1-1-4,0-3 8,3 0 14,2 0-8,0 4 14,2 4 14,3 6 2,-1 2 0,-3 7 3,1 2 3,-2 1-6,0 0 0,0 0-4,0 0-10,0 0-8,0 0-6,0 1 16,0-1 6,0 0 5,0 0 2,0 0 1,0 0-2,0 0-40,-2-2-100,-3-2-73,0 4-110</inkml:trace>
  <inkml:trace contextRef="#ctx0" brushRef="#br0" timeOffset="285253.5225">16363 11412 820,'0'0'126,"0"0"-51,0 0 43,0 0 17,13-59-50,15 40-18,13-4-31,7 0 11,2 3-22,-2 8-25,-6 12-7,-5 0-85,-9 22-213,-12 9-305</inkml:trace>
  <inkml:trace contextRef="#ctx0" brushRef="#br0" timeOffset="285697.5206">16421 11763 954,'0'0'157,"0"0"-102,0 0 76,0 0 9,76 11-77,-51-8-46,4-1-7,1-2-8,7 0 0,5 0-2,3-5-8,0-5-41,-6-1-24,-7 2 9,-10 0 11,-10 2-16,-4 0 34,-7 1 35,-1-1 15,0 1 33,0-2 35,0 1 10,-1 2 7,-1 1-23,2 3-11,0 1-33,0 0-27,0 13-2,6 7-2,1 7-1,0 5 14,-2 1-12,-3 0 5,1-2-1,-3-4-3,0-2 2,0-6-6,3-7 1,-2-2 1,1-6-1,-1-3 0,-1-1 2,1 0 0,0 0 6,1 0-1,5 0-6,6 0-2,10 0-3,6-2 2,6-4-37,-1-3-103,-3 2-127,-1-4-140,-1-3-338</inkml:trace>
  <inkml:trace contextRef="#ctx0" brushRef="#br0" timeOffset="286118.0209">17298 11675 693,'0'0'293,"0"0"-208,0 0 44,0 0 24,0 0-49,0 0-24,-4-2-28,4 2-8,4 0 1,5 0-10,5-1-9,5 1-12,5-1-8,3 0-4,2 0-2,1 1-9,-4 0-80,-1 0-142,-6 0-239</inkml:trace>
  <inkml:trace contextRef="#ctx0" brushRef="#br0" timeOffset="286351.7689">17223 11819 1220,'0'0'102,"0"0"-67,0 0 91,0 0-32,0 0-68,0 0-18,20 0-4,1 0-4,8 0-7,1 0-99,2-3-170,0-9-265</inkml:trace>
  <inkml:trace contextRef="#ctx0" brushRef="#br0" timeOffset="287947.9615">16695 11552 350,'0'0'166,"0"0"-120,0 0 48,0 0 34,0 0 69,0 0-127,55-17-32,18 17 1,10 15 49,-2 3-36,-11 6-16,-13-1 1,-16 2-24,-12 0-1,-14-2-10,-14 2-2,-6 1-2,-29-4-31,-16-5-9,-13-8-27,-6-9 35,-4-1-4,-1-22 28,1-12 10,6-9 6,14-4-2,18-2 15,25 1 65,16 4-22,40 4-15,27 8-5,23 15-9,20 15-5,3 9 9,-7 28-9,-12 13-14,-22 10-2,-22 5-1,-27 5-11,-26-1 2,-12-3-2,-34-8 2,-17-9-2,-19-13-8,-13-16-2,-10-13-3,-9-4 11,-5-21 2,2-10 4,6-9 1,14-3-1,25 1 1,28 2-4,34 6 4,31 1-5,49 0-17,38 2-42,27 6-91,6 5-110,-4 9-453</inkml:trace>
  <inkml:trace contextRef="#ctx0" brushRef="#br0" timeOffset="288720.5742">17617 11600 659,'0'0'475,"0"0"-332,0 0-24,0 0-48,0 0-54,0 0-3,43 82 38,-23-20-23,-6 0-20,-5-3-5,-2-5-1,-4-8-1,1-7-2,1-12-1,0-13 0,-1-13-33,-2-2-13,-2-27 30,0-11-25,0-12-7,-16-6 33,-5-7 7,-4-6-6,5-4 6,13 0 9,7 5 6,16 10 27,16 11 3,6 17 24,1 13-16,-2 14-20,-1 4-19,-4 25 1,-7 13 0,-10 12 2,-12 5-8,-3 2 2,-20-2-2,-8-6 4,-3-9-8,0-9 4,2-10-39,3-10-26,5-7-21,5-4-75,11 0-88,5-9-360</inkml:trace>
  <inkml:trace contextRef="#ctx0" brushRef="#br0" timeOffset="289289.8425">17965 12048 1206,'0'0'80,"0"0"-74,0 0 14,0 0-3,0 0 24,9 70-31,-9-48-4,0-4-5,-2-4-1,-2-6-1,2-6-28,-2-2-6,0-6 31,0-12 2,1-7 2,3-6 9,0-2 23,5-2 1,8 8 24,1 6 6,0 10-17,0 9-15,4 2-25,2 13-6,-1 10 0,-4 5-4,-8 4 3,-4 0-1,-3-3-15,0-4-17,-7-8-21,-3-7 7,1-7 11,0-3 9,0-11 28,2-9 8,0-8 1,5-5 6,2-3 11,0 0 5,9 7 10,5 6 8,2 10-13,2 9-8,3 4-20,2 8-7,-1 16 1,-1 7 0,-6 3-4,-7 3 2,-4-5-8,-4-3-13,0-8-43,0-8-29,0-5-67,0-7-54,9-1-162,4 0-96</inkml:trace>
  <inkml:trace contextRef="#ctx0" brushRef="#br0" timeOffset="289629.0851">18377 12040 834,'0'0'129,"0"0"-28,0 0 48,0 0-84,0 0-64,0 0-1,-48 74 0,46-44 0,2-4 0,5-7-7,9-9-15,3-7-14,2-3 36,0-8 0,-4-10 13,-4-5 13,-5-4 19,-5 0 4,-1 0-7,0 4 1,-2 9-2,-4 7 2,2 7-2,2 0-37,2 10-4,0 11-3,0 6 3,0 0 1,6 0-1,1-5 0,3-3-10,0-4-55,4-6-81,6-5-83,6-4-188,2-4-11</inkml:trace>
  <inkml:trace contextRef="#ctx0" brushRef="#br0" timeOffset="289925.5478">18679 12032 928,'0'0'178,"0"0"-64,0 0 51,0 0-85,0 0-78,0 0-2,-29 48 3,17-22-3,1-6-47,5-6-85,4-7-60,2-7-48,0 0 8,0-5 153,-1-11 79,-4-3 7,-1 0 141,1 2 49,-2 2 2,1 4-25,3 8-8,1 1-50,2 2-59,0 0-45,3 12-11,12 7-1,2 1 3,3 2-3,2-1-24,2-4-133,0-3-219</inkml:trace>
  <inkml:trace contextRef="#ctx0" brushRef="#br0" timeOffset="290266.8996">18966 11931 926,'0'0'328,"0"0"-242,0 0 28,0 0-26,74-25-48,-48 25-33,-3 0-7,-5 0-41,-4 3-103,-5 7-144,-5 2-148</inkml:trace>
  <inkml:trace contextRef="#ctx0" brushRef="#br0" timeOffset="290501.5004">19094 12028 617,'0'0'356,"0"0"-207,0 0 29,0 0-22,0 0-75,0 0-81,71-21-23,-31 8-226,1-3-435</inkml:trace>
  <inkml:trace contextRef="#ctx0" brushRef="#br0" timeOffset="290751.1325">19526 11432 1050,'0'0'270,"0"0"-213,0 0 44,0 0-33,0 0-46,21 55 36,6-8 8,-1 0-48,-4-6-16,-2 0 4,-4-7-4,-3-7-1,-1-7-1,-5-11 0,0-9 0,3 0-1,1-23 1,3-14 11,-1-10-8,-4-4 0,-4-1 2,-3 3-5,0 7 0,1 11-5,2 13-34,2 12-97,3 6-155,-1 18-263</inkml:trace>
  <inkml:trace contextRef="#ctx0" brushRef="#br0" timeOffset="291003.0461">19888 11680 1403,'0'0'92,"0"0"-77,0 0 47,6 55 39,-6-24-55,0 3-26,0 0-19,0 0-1,0-4-3,1 0-29,8-4-95,-3-9-154,-4-8-218</inkml:trace>
  <inkml:trace contextRef="#ctx0" brushRef="#br0" timeOffset="291341.5205">19813 11812 1069,'0'0'166,"0"0"-149,73-37 28,-42 30 48,-2 2-58,-1-1-16,-5-2-17,-7-2 3,-5-1 0,-4-5-1,-5 1-1,-2 0 2,0 4-5,0 5-2,0 5 1,0 1-1,0 9-21,0 15 16,0 9 7,0 1 1,1 1-1,4-6-3,1-7-27,-2-8-21,3-7 7,-2-7 23,2 0 21,2-13 3,0-5 22,3-3 60,-1 2-14,0 5 4,-2 8-11,0 6-30,1 0-26,1 7-5,0 12-3,-4 3 0,-2 1 0,-2 0-1,-3-2-19,0-3-83,-1-6-79,-9-10-97,-1-2-244</inkml:trace>
  <inkml:trace contextRef="#ctx0" brushRef="#br0" timeOffset="291621.7016">20004 11246 1134,'0'0'56,"0"0"-51,87-24 39,-58 35 35,-4 17-57,-7 5-18,-11 4-4,-7 4-4,0-3-26,-12-5-8,0-10 26,6-12-1,6-9 13,0-2 12,16-7 57,12-9-29,10-3-4,-1 1 8,1 4-12,-3 5-32,-3 8-14,-4 1-177,-8 8-329</inkml:trace>
  <inkml:trace contextRef="#ctx0" brushRef="#br0" timeOffset="291968.3982">19465 12240 844,'0'0'139,"0"0"12,0 0 70,68-11-64,-6 1-56,12 1-29,3 2-27,1 2-23,-5 3-22,-3 2-3,-6 0-73,-8 0-138,-9 0-344</inkml:trace>
  <inkml:trace contextRef="#ctx0" brushRef="#br0" timeOffset="292447.6867">19474 12381 1006,'0'0'142,"0"0"-75,0 0 64,0 0-77,0 0 4,11 67 16,4-32-23,2-3-33,3-2-14,-1-7-1,3-8-1,1-9-2,2-6-12,-2-3-5,-3-17 7,-6-5 10,-9-4 2,-5 1 6,0 3 7,-7 9 5,-2 6 2,-1 7-10,0 3-5,0 6-7,1 15 2,0 8 0,6 4-2,3 1 5,0 0-5,0 0 0,6-7-1,5-5-41,5-8-101,6-11-151,7-3-189</inkml:trace>
  <inkml:trace contextRef="#ctx0" brushRef="#br0" timeOffset="292870.638">19865 12430 1335,'0'0'68,"0"0"-58,0 0 3,0 0-2,21 57 17,-15-27-12,-3-4-15,-1-1 1,-2-7-2,0-7-1,0-6 0,0-5-19,0-3 8,0-17 12,-7-6-5,2-5 4,1-6 1,3-2 1,1 1 0,0 2 3,20 5 8,9 9 20,8 10-11,2 10-5,-4 2-4,-5 14-12,-9 9-1,-10 4-5,-7 2-2,-4-1 4,-8-4 4,-7-4-5,-5-2 2,0-1 3,2 1 4,0 0 3,5 1 17,4-2 11,8-2-12,1-5-7,14-2-10,14-3-6,9-5-9,7 0-97,2 0-167,-1-9-208</inkml:trace>
  <inkml:trace contextRef="#ctx0" brushRef="#br0" timeOffset="293135.5885">20326 12519 1378,'0'0'147,"0"0"-147,0 0 0,0 0 16,-2 74 16,0-40-21,1-5-3,1-2-8,0-7-2,0-5-33,0-7-47,0-6-84,1-2-88,-1-2-76,0-11-54</inkml:trace>
  <inkml:trace contextRef="#ctx0" brushRef="#br0" timeOffset="293526.7681">20322 12671 312,'0'0'308,"0"0"-81,0 0-59,0 0-78,0 0-30,71-54 7,-43 45-29,-1-3-16,-1 0 1,-3-4-8,-4 0-6,-7-4 0,-2 0-4,-4-2-5,-4 4 0,-2 5-7,0 6 0,0 4 7,0 3-1,0 3-16,-3 16 12,-1 9 5,2 5 2,-1 1-2,1-1 0,0-4 0,2-8-5,0-8-7,1-9-11,9-4 9,2-2 14,-1-12 28,-2-5 8,2 2 7,-1-1 4,1 5 7,0 3 8,7 8-7,5 2-23,4 8-15,3 15-7,1 6 4,-5 6-7,-5-1-4,-8-1-3,-7-4-3,-6-5-8,0-6-60,-15-11-99,-9-7-181</inkml:trace>
  <inkml:trace contextRef="#ctx0" brushRef="#br0" timeOffset="294008.2659">20907 12230 139,'0'0'968,"0"0"-856,0 0 0,0 0 62,0 0-73,0 0-44,25-16-21,5 12-22,7-1-6,5 0-8,0 0-1,-4 1-42,-4 0-140,-13 0-221</inkml:trace>
  <inkml:trace contextRef="#ctx0" brushRef="#br0" timeOffset="294267.5659">20941 12314 1212,'0'0'226,"0"0"-154,0 0 39,0 0-17,0 0-59,0 0-31,77 0-4,-40 0-70,1 0-202,4-6-446</inkml:trace>
  <inkml:trace contextRef="#ctx0" brushRef="#br0" timeOffset="295595.3521">21659 12082 474,'0'0'302,"0"0"-238,0 0 38,0 0 31,0 0-35,0 0-35,-6-63-14,6 53 8,0-1-21,3 0-6,7 3 7,3 3-6,5 4-11,5 1 4,3 9-19,-2 11 5,-4 5-10,-11 3-3,-9 2 3,0-1-6,-8-1 1,-11-5-18,-1-3-9,1-6 4,4-5 9,7-6 15,4-3 4,4 0 10,0-3 46,0-3-2,9 1-19,7 5-15,5 0 1,2 10-7,3 10-2,-1 5 7,-5 4-8,-5-2 2,-6 1-13,-6-4 1,-3-1-1,-6-5 0,-12-3 1,-6-6-1,-3-6-2,-1-3-10,4-2-19,4-11-3,6-3-26,10-2-83,4-1-192,7 1-536</inkml:trace>
  <inkml:trace contextRef="#ctx0" brushRef="#br0" timeOffset="295851.5357">22127 12305 1093,'0'0'381,"0"0"-379,0 0 45,0 0 12,0 0-59,0 0-14,0 0-45,-7-4-75,7 4-157,9-5-273</inkml:trace>
  <inkml:trace contextRef="#ctx0" brushRef="#br0" timeOffset="296244.3012">22199 12121 806,'0'0'171,"0"0"-142,-1-63 131,14 42 2,2 5-59,2 4-46,0 8-19,-2 4-10,2 8-18,-3 13-10,-4 4 0,-3 3-5,-7 1 2,0-3 0,0-5-13,-7-3 6,0-3-12,0-3 10,-2-2 9,1 1 3,-2-1 1,0 3 2,0 0-2,2-1 1,2 0-2,4-2 2,2-4 2,0-2-3,0-1 3,0-1-2,0-2 1,0 0 9,0 0 6,5 0 2,1 0-1,5 0-9,3 0-2,-2 0-3,3 0-2,-3 0-3,1-5-1,0 1-5,0-1-83,-2-4-157,4-1-345</inkml:trace>
  <inkml:trace contextRef="#ctx0" brushRef="#br0" timeOffset="296744.7289">22577 12105 786,'0'0'262,"0"0"-236,0-57 124,1 36-10,7 3-28,4 3-46,1 5-12,1 8-20,2 2-21,1 8-12,-1 15-1,-4 8-2,-9 1-3,-3 3-6,-5-3-40,-13-3-18,-2-6 4,0-7-10,4-8-1,4-5 44,5-3 32,5 0 8,2-10 70,0 1 12,0 1-28,7 2-9,6 4-29,2 2-11,4 0-9,-2 15-3,-2 1-1,-3 4 0,-5 2-1,-5-1 1,-2-1-6,0-2 4,-14-1-4,-6-5-23,-3-2-32,0-5-25,1-5-102,8 0-42,7-6-172</inkml:trace>
  <inkml:trace contextRef="#ctx0" brushRef="#br0" timeOffset="297188.9961">22969 12138 201,'0'0'992,"0"0"-970,0 0-22,0 0 95,-11-67-25,11 53-26,0 2 24,2 1-11,9 7-25,1 4-14,5 1-6,3 19-7,0 11-4,-6 5 4,-4 7 1,-10-1-5,0 0-1,-10-4 0,-9-7 0,-2-6-5,1-9-7,2-9 2,4-6 4,3-1 6,2-3 4,2-10 4,5 0 9,2-2 10,0 0 2,6 5-4,12 3-15,5 5-7,4 2-2,1 2-2,-1 8-1,-2 5-3,0 2-18,-2 0-65,-2-1-19,-3-3-95,1-5-66,0-5-113</inkml:trace>
  <inkml:trace contextRef="#ctx0" brushRef="#br0" timeOffset="297797.1569">23408 12044 1066,'0'0'51,"0"0"-18,0 0 155,0 0-63,0 0-70,0 0-31,0-24-7,9 48-8,3 8 16,3 6 19,-3 2-20,-1-4-2,-2-4-4,-4-3-13,0-6-3,0-8-1,-2-8 1,0-6-2,-2-1 1,1 0 3,3-16 9,3-7 11,3-8-21,-2 1 3,1 1 4,-2 8-1,-2 5 1,0 8 2,-4 6-6,1 2-6,6 0-5,2 13-1,5 7 2,2 7 3,-1 4 0,1 0 0,-2 0 1,2-4 2,-2-7-1,-1-4 0,-3-8 1,-1-4 9,-2-4 3,-4 0 9,2-4 7,1-14 0,-3-8-9,-2-8-9,-3-8-5,0-2-2,0 2-4,-1 1-1,0 7 0,1 10-19,0 8-34,0 11-26,1 5-106,4 12-283</inkml:trace>
  <inkml:trace contextRef="#ctx0" brushRef="#br0" timeOffset="298394.3205">22252 12922 926,'-71'-13'47,"-5"-1"-35,0 5 77,4 0 5,14 4 22,20 3-14,17 1-6,15 0-4,6 1 7,27 0-27,38 5-30,41 2 33,41-4-2,29-3-26,17-10-16,3-10-2,0-6-24,-6-3-5,-14 2 0,-21 6 0,-25 1 0,-33 5 0,-31 6 0,-29 3 0,-22 2 0,-15 4 0,-8 2-6,-27 15-138,-22 10 42,-18 9-20,-12 1-162,-4-3-102,4-9-233</inkml:trace>
  <inkml:trace contextRef="#ctx0" brushRef="#br0" timeOffset="298694.5382">22358 12989 674,'-73'11'14,"11"2"39,11-3 136,12-2-48,17-4-18,11-2 35,10-2-42,1 0 25,24 0-19,28 0-38,37 0 6,36-4-12,32-13-14,16-3-64,12-2 0,-4-1 0,-12 3 0,-15 0 0,-28 4 0,-24 1 0,-29 7 0,-28 3 0,-25 2 0,-16 3 0,-4 0 0,-33-7-151,-19-8-124,-16-7-698</inkml:trace>
  <inkml:trace contextRef="#ctx0" brushRef="#br0" timeOffset="322640.5402">4955 10154 583,'0'0'135,"0"0"-44,0 0 56,0 0-30,0 0-35,0 0-16,0 0 5,0-7-6,0 1-13,2-2-7,2 0-8,-1-2-13,-1-1 11,-2-1-7,0 2-8,0-1-4,-13 2-7,-5 0-9,-3 3 1,-4 3-2,0 0-2,2 3 2,3 0 1,4 9-3,6 6 0,3 5 1,6 3 1,1-2 1,0-3 2,8-4-2,6-4 1,2-5 3,5-5 8,-3 0 5,0 0-6,-2-2-3,-5-6-3,-2-2-1,-5-4-4,-3-2 5,-1-1-5,0 2 2,-11 1 2,-3 3-4,-2 2-4,0 7 2,0 2-6,2 0 6,1 9-2,2 6 0,1 3 4,6-5 0,4-3 0,0-4-1,7-4 1,10-2 0,7 0 12,0-9-3,-1-4-1,-7 0 0,-6 2 4,-7-1 7,-3 1-3,0 1-10,-13 2-6,-2 4 0,-4 4-6,1 0 2,0 5 1,4 10 1,2-2-6,4 2-10,1-1-8,4-1-38,2-5-43,1 0 7,0-3-44,4-3-38,7-2-48,-2 2-203</inkml:trace>
  <inkml:trace contextRef="#ctx0" brushRef="#br0" timeOffset="325091.1879">735 9229 449,'0'0'397,"0"0"-328,0 0 64,0 0 25,0 0-34,0 0-36,-1 0-2,14 0-37,14 0-10,14 0-5,14-3 9,4-1-13,0-4-7,-2 4-10,-9 1 4,-9-1-9,-12 3-2,-11 1-5,-8 0-1,-5 0-1,-2 0 0,-1 0 1,0 0 0,0 0 0,0 0-3,0 0 3,0 0 1,0 0 0,0 0 0,0 0 1,0-2 0,0-2-2,0-3 1,0-6-1,0 0 0,0-3-1,0-2 0,0 2 1,1-2 1,5 3 0,0 1 0,1-1 6,0 2 4,-1 3-4,-1 3 6,-3 4 2,-2 3-6,1 0-9,1 2-6,2 14-7,5 8 11,-2 7 2,-1 2 1,0 0 0,-2-3 2,0-4-3,3-4 0,0-6-1,-3-6 0,1-4 0,-1-2 1,-3-4 0,-1 0 3,2 0 1,-2 0 0,0-2 4,4-7-6,1-8 6,4-6-8,0-4-1,0-1 1,-2 1 0,4 4 4,-2 6-1,-2 5 2,0 8 5,-4 1 3,-3 3-9,2 0-4,0 0-4,7 0-4,3 7 0,6 7 7,2 2 1,-1 3-6,-4 1 6,2 1-1,-3 0-1,-3-4 2,0 0-1,-2-5 2,-2-1-1,-3-4 0,1-1 0,-3-4 0,1-2 1,-3 0-3,1 0 4,0 0 2,-1 0-1,4 0 2,-1-5-2,5-3 2,9-1-5,10-2 4,12-3-3,11 0 1,8 1 13,0-2 3,-2 3-5,-3 2 20,-8 0-19,-9 4-1,-12 2-2,-9 2-7,-9 2-4,-6 0 0,0 0-4,0 0-3,0 0 1,0 0 0,0 0 5,0 0 1,0 0 1,0 0 1,0 0 0,0 0-2,0 0-2,0-1 1,0 1 1,0 0-3,0 0 3,0 0-3,0 0 2,0 0 1,0 0-1,0 0 0,0 0 0,0 0 1,0 0 1,0 0 0,0 0-1,0 0 0,0 0 0,0 0 0,0 0 1,0 0-1,0 0 0,0 0 0,0 0 0,0 0 1,0 0-1,0 0 0,0 0 0,0 0 1,0 0-3,0 0 2,0 0-1,0 0 1,0 0-1,0 0-4,0 0 5,0 0-2,0 0 0,0 0 2,0 0-6,0 0 4,0 0 1,0 0 1,0 0 0,0 0 0,0 0 1,0 0-1,0 0 2,0 0-2,0 0 0,0 0 0,0 0 0,0 0 1,0 0-1,0 0 1,0 0-1,0-1 0,-3-1 0,0-2-1,-1 0-4,-3-2 2,0 3-3,0 1 4,0 0-5,0 2-3,0 0 2,-1 9 1,3 9-2,3 4 0,2 3 4,0-3 1,5-5-1,8-4 3,3-7-5,7-4 7,2-2 0,-2-5 4,-6-9 2,-6-4 1,-8-3-3,-3-2 1,-2 1-4,-18 2-1,-5 7-6,-2 7-2,1 4-2,5 2 1,2 6-18,0 9-30,-1 6-41,-9 1-106,-4 2-151,-6-3-640</inkml:trace>
  <inkml:trace contextRef="#ctx0" brushRef="#br0" timeOffset="325826.1092">713 9236 803,'0'0'231,"0"0"-101,0 0 61,0 0-106,0 0-34,0 0-21,0-12-3,0 10 1,0-6-3,0 1-8,0-5-6,0-1 7,-3 0 1,-6 2-10,-4 4-9,-1 3-4,0 4 0,1 0-4,1 15 0,5 4 8,3 3-3,4-1 1,0-5-5,5-5 5,7-6-5,3-5 7,-1 0 9,2-4 1,-3-8 15,-3-1 1,-2-1-8,-5 0-1,-3 0-2,0 5-7,-3 1-8,-10 4 0,-3 2-2,3 2-2,-1 0-2,2 4 6,3 5-1,4-1 0,1-2-1,4 0-13,0-2-19,3-1-32,14-3-132,13 0-420</inkml:trace>
  <inkml:trace contextRef="#ctx0" brushRef="#br0" timeOffset="329711.6348">2663 9276 916,'0'0'149,"0"0"-49,0 0 53,0 0-58,0 0-25,0 0-23,-2-26-25,0 26-14,-1 0-8,-1 0-16,-3 4 14,3 6 2,1 0 0,3-1 2,0 0 1,0-3 1,10-2-3,3-1 11,1-3-3,-1 0 3,-1 0-1,-4-7 3,-1-4-1,-2 0 0,-4-1-5,-1 2 10,0 1-4,-7 2-9,-7 3-5,-3 4-8,-3 0-5,6 0 8,3 6 4,2 1 1,7-3-1,2-1-3,0 0-3,8 2 1,6 2 6,0 0 0,3 0 2,-2-1 1,-3-1-3,-1-3-2,-4 0 2,-3 0-1,-2-1-4,1-1-1,-3 0 1,1 0-2,2 0-12,2-7 3,1-2-11,0 1 12,-2 2 12,-4 2 3,0 1 2,0-1-2,0 0-17,-10 1-7,-4-1-8,-3 2 5,1 2 0,2 0 7,6 0 5,3 0 13,4 0-1,1 2 3,0 2 2,0 0 3,0 1 3,0 0 8,6-1 7,4 0 4,11 0 15,10-2 14,14-1-2,10-1-1,7 0 5,0-2-10,-6-3-2,-14-1-15,-8 4-10,-14 1-13,-8 1-6,-6 0-2,-5 0-2,-1 0-7,0 0-2,0 0 2,0 0 1,0 0 2,0 0 5,0 0 1,0 0 4,0 0 1,0 0-1,0 0-2,0 0 1,0 0-3,0-6-2,0-3 1,0-6-5,4-5 2,3-1 3,4-4 1,-2 3 0,0 2 2,1 3 0,-3 4 0,-3 4 2,-1 4 3,-1 3-2,0 2-5,2 2-4,7 12-6,1 8 7,2 5 3,-3 2 0,1 2 3,-4-1-2,4-5-1,-1-5-1,-3-6 0,0-5 0,1-6-2,-5-3 1,2 0 2,1-8 4,1-12-1,4-6-3,-3 1 0,2-1 0,-4 6 6,2 6-6,-2 5 1,0 7 0,2 2-1,5 0-5,6 15 0,6 8 4,-2 3-1,-1-1 0,-5 0 2,-7-3-1,-1-3 1,-3-7 0,-3-4 0,-1-6 0,-1-2 2,2 0 3,3-2 0,5-8 2,4-4-6,6 1 4,1 2 0,9 1-1,6 2 1,6 5-1,5 0 4,4 2 1,-1 1-1,-2-3 11,-7 3-11,-6-1 1,-9-1 0,-8 2-8,-5 0 1,-8 0-2,-4 0-9,-3 0-45,-2 0-53,-19 0-268,-11 0-694</inkml:trace>
  <inkml:trace contextRef="#ctx0" brushRef="#br0" timeOffset="331002.5525">2236 9214 12,'0'0'135,"0"0"-51,0 0-2,0 0-25,0 0 13,-64 8-12,52-8 5,-1 1-11,1-1 19,0 0 22,3 0 5,1 0-1,5 0 4,3 0-1,0 0 4,0 0-13,5 0-33,14 4-22,10 3-8,11 1 14,8 2 3,8-2-4,6-1-1,9-1-2,3-4-21,-4 0 2,-5-1-4,-12 1-1,-12 0-6,-11-1-5,-10 1-3,-11-2 0,-2 0 0,-5 0 0,-2 2 0,0-2-3,0 0-3,-4 0-5,-8 0-2,-8 0 10,-6 0 3,-7 0 3,-2 0-3,-1 0 4,-3 0-4,-4 0 1,-3 0-1,-4 0 2,-7 0-1,-4-2 2,2-2-3,5 1 0,10 1-2,8-1 1,10-1 1,11 4 0,6-2 1,5 2 2,4 0 4,0 0-4,4 0-3,16 7-10,8 4 10,10-2 8,8 1-3,9-4 11,3-3-7,4-3 10,-6 0-15,-8 0 1,-11 0-5,-12 0 0,-9 0 0,-11 0 0,-5 0-2,0 0-4,-5 0 0,-15-1-6,-13-5 12,-14-4 0,-10 1-1,-9-1-8,1 0 6,2 3 1,7-1 0,10 3 1,7 1 0,10 1 2,9 2 1,8 1 0,10 0 5,2 0 5,2 0-8,23 2-3,10 6-1,12 3 25,10-4 0,-3-1-5,-1-2 0,-4-2-4,-7 0-8,-5-1-8,-8 0-4,-9-1 2,-9 0-1,-5 0-7,-6 0-21,0 2-18,0-2-9,-10 0-77,-6 0-126,-9 0-64,0 0-240</inkml:trace>
  <inkml:trace contextRef="#ctx0" brushRef="#br0" timeOffset="331751.6704">640 8757 1046,'0'0'77,"-25"-65"40,7 40 23,-5 10-95,-2 10-13,-2 5-23,-5 23-9,-2 13-2,6 7 2,6 1 2,13-9-1,9-10-1,0-10-7,13-10 6,8-5 1,3 0 11,2-15-1,-4-8-7,-2-5 9,-6 0 17,-4 4 9,-3 8 18,-5 7-20,0 7-9,1 2-22,5 11-5,6 12-8,2 8 6,0 0 2,0 0 0,-5-3-2,1-4-41,3-7-70,6-10-67,6-7-279</inkml:trace>
  <inkml:trace contextRef="#ctx0" brushRef="#br0" timeOffset="332313.4754">1721 8439 1126,'0'0'197,"0"0"-108,0 0 34,0 0-84,0 0-39,0 0-2,32 64 2,-25-24 0,-5 1 1,-2 0 1,0-9-2,0-9-29,0-10-17,0-10 17,0-3 29,0-3 10,7-13 14,2-2-12,2-2 7,2 6 11,-3 4 3,-1 3-5,3 7-1,3 0-15,1 5-10,5 10 1,0 5-2,-6-1-1,-6 2-2,-6 0-2,-3-2-4,-9-3-6,-16-3-11,-10-6-4,-1-7-7,2 0-18,9 0-11,11-10-43,14 0-118,2 2-357</inkml:trace>
  <inkml:trace contextRef="#ctx0" brushRef="#br0" timeOffset="333043.0551">2784 9453 749,'0'0'40,"0"0"-9,0 0 58,0 0-59,0 0-30,0 0 1,6-13-1,-6 13 28,0 0 59,0 0 64,0 0 11,0 0-58,0 0-32,-9 0-36,-6 15-26,-3 12-7,-1 5 1,8 4 0,6-5-3,5-4-2,1-7-4,16-7 0,4-8-1,7-3 5,0-2-36,0 0-46,-1-11-155,3-3-326</inkml:trace>
  <inkml:trace contextRef="#ctx0" brushRef="#br0" timeOffset="333777.0281">3989 9522 836,'0'0'95,"0"0"-74,0 0 107,0 0-53,0 0-41,0 0-28,-59-12 2,48 26 1,2 1 13,5 3 9,4-1-15,2-4-9,19-1-6,6-4 10,3-5-2,1-3-6,-4 0-1,-2-17 0,-4-9 1,-3-7 37,0-6 5,-4-2 10,-5-3 0,0 5 5,-7 6 2,-2 8-7,0 10-22,0 8-16,0 7-2,0 0-15,-4 17-1,-5 11 1,2 12 3,1 4 0,1 3 0,4-2-2,1-3-1,0-5-1,0-7-30,6-3-118,-2-6-252</inkml:trace>
  <inkml:trace contextRef="#ctx0" brushRef="#br0" timeOffset="334349.5215">1716 8907 980,'0'0'51,"0"0"12,0 0 45,0 0-84,0 0-24,0 0-29,0 19-22,0-1-62,18 3-91,5-4-85</inkml:trace>
  <inkml:trace contextRef="#ctx0" brushRef="#br0" timeOffset="334767.7356">1855 9062 277,'0'0'850,"0"0"-849,0 0-1,0 0-5,0 0-12,0 0 1,25 47-163,-11-28-140</inkml:trace>
  <inkml:trace contextRef="#ctx0" brushRef="#br0" timeOffset="335593.9645">1826 8988 468,'0'0'342,"0"0"-342,0 0-42,0 0 11,0 0-64,45 73-238</inkml:trace>
  <inkml:trace contextRef="#ctx0" brushRef="#br0" timeOffset="335880.111">2852 9591 1293,'0'0'0,"0"0"-15,0 0 4,0 0-60,0 0-112,0 0-161</inkml:trace>
  <inkml:trace contextRef="#ctx0" brushRef="#br0" timeOffset="336659.4405">1841 9606 63,'0'0'1008,"0"0"-960,0 0-17,0 0 26,0 0-45,0 0 17,19 65 2,-8-43-20,-1-3-4,1-3 3,4-6-2,1-6 4,5-4-2,-1 0 22,5-7-10,0-6 1,-2-3 10,0 2-2,-3 3 0,-1 3-4,-1 5-11,2 3-9,6 2-3,1 13 3,3 4-2,-3 2 1,-4 2-6,-5 0 0,-7 1 0,-8-2-3,-3-2-1,0-6-1,-10-5-8,-3-5-9,-1-4 0,2 0 22,3-11 0,5-5 8,4-1 13,4 0-4,17 2 15,2 2-9,4 4-7,5 6-2,0 3-4,-1 0-8,-1 8 1,-3 7-2,-4-1-1,-3 1 2,-3-4-1,-3-1 0,-3-4-1,-4-4 3,0-2 2,-1 0 4,1-8 13,-3-11-3,3-6-13,-2-4-6,-3-4 0,1-1-7,1 2-50,-1 7-61,1 5-202,2 9-486</inkml:trace>
  <inkml:trace contextRef="#ctx0" brushRef="#br0" timeOffset="340956.3501">938 10582 838,'0'0'227,"0"0"-183,0 0 127,0 0-42,0 0-66,0 0-36,0 0-26,3 15 1,5 12 4,2 6 15,1 0 9,-2-2-11,-2-2-1,-3-4-8,1-4-5,-3-5 0,1-5-3,-1-3 0,-2-4 0,0-2 0,0-1 0,0-1 5,0 0-4,0 0 5,0 0-2,0 0-2,0 1-2,0-1 0,0 0-1,0 0 3,0 0 1,0 0 0,0 0 1,0 0 3,0 0-7,0 0 4,-2 0-6,-10 1 0,-8 3-1,-6 1 2,-2 5-1,0 0 3,3 3-3,4 0 0,1-1-2,10-4 2,4-2 0,5-3 0,1-1 0,1 1-6,15 2 6,9 3 16,5-1 9,4 3-8,-1 0-7,-2-2-6,-7 1-2,-3 1 0,-8-2-2,-1 2 0,-6 0-2,-6 4-1,0 1-2,-6 0-1,-15 4 6,-6 2 4,-2 2-2,4 2 1,2-2-2,9-2-1,7-2 4,5-1-4,2-3-3,7 0 3,7-1 7,1-1 9,4 3-5,1 3 0,-2 5 2,0 5 0,-3 5 0,-5 5-1,1 6-7,-4 1 22,-4 3-2,1-2-7,-3-5-1,1-2-5,2-5 2,-1-5-9,-1-6-2,3-7-3,-3-4 0,-1-9-4,-1-1-5,0-3-50,0 0-17,0-11-1,0-9-201,0-10-502</inkml:trace>
  <inkml:trace contextRef="#ctx0" brushRef="#br0" timeOffset="341681.359">886 10534 679,'0'0'99,"0"0"12,0 0 64,0 0-30,0 0-21,63-33-46,-58 29-16,-3 3-33,1-1-6,-3 0 2,0-2 1,0 1 2,-12-4-23,-1 3-5,-3 3-11,2 1 2,0 3 2,7 15 1,3 3 2,4 1 3,0-2-7,7-3-1,8-6 7,1-4 1,-2-6 1,2-1 2,-7-3 10,1-11 11,-6-3 4,-4-4-3,0-2-1,-4 2-1,-10 3-17,0 7-5,0 7-9,4 4-2,0 9-15,-1 9-9,4 7-3,4 2-56,3-2-96,0-6-110,0-3-444</inkml:trace>
  <inkml:trace contextRef="#ctx0" brushRef="#br0" timeOffset="342137.3813">461 10332 967,'0'0'222,"0"0"-156,-17-65 110,8 57-71,0 4-48,0 3-57,-2 1-4,-3 5-16,-7 12 4,6 5 7,1 2-16,7-2 12,5-6-11,2-7 0,0-6 10,0-3 0,11 0 14,6-16 7,5-3-2,3-2 9,-2 1 4,-1 4 7,-8 6 15,-7 3 11,-7 4 1,0 3-5,0 0-25,0 0-19,-2 0-3,-2 0-4,3 6 2,1 7 2,0 5 0,0 5 0,5 1-2,6 2-1,1 3 1,-4 1-88,4 2-147,-3-1-229</inkml:trace>
  <inkml:trace contextRef="#ctx0" brushRef="#br0" timeOffset="342844.137">749 12038 985,'0'0'163,"0"0"-163,0 0 25,7 82 57,0-46-40,-2-1-2,-1-3-28,-4-5-5,2-8 0,-2-7-6,0-6-1,1-6 5,0 0 5,4 0 40,0-6 38,4-4-38,4 1-36,3 1 2,3 5 2,4 3-9,1 0-2,0 5-5,-2 11 1,-6 1-3,-5 3-3,-8-2 3,-3-1-2,0-3-1,-10-5 3,-8-7 8,-6-2-1,-4 0-1,1-8 2,6-4 0,3-3-3,8 0-5,10-4-36,10-2-141,19-2-349</inkml:trace>
  <inkml:trace contextRef="#ctx0" brushRef="#br0" timeOffset="344275.6008">2120 10596 1070,'0'0'90,"0"0"-56,0 0 73,0 0 14,0 0-57,0 0-48,-12-28-13,12 43 1,0 9 2,0 6 8,0 5 10,6-1 3,2 0-18,0-4-3,-1-2-1,-4-3-3,-1-4-1,0-5 2,-2-3-3,3-4 1,-3-2 0,1-3 1,-1-3-1,0 1-1,0-2 1,0 0-1,0 0 4,0 0 2,0 0 0,0 0 11,0 0 8,0 0-9,0 0-8,-4 0-7,-10 0-1,-6 0-3,-8 0 0,-6 3 1,0 5 0,-2 5-3,5 1 2,6 1 3,8-2-3,8-4 2,9-2-2,0-1-4,13 1-3,17-1 10,6-1 23,5 0 6,-2 2-4,-6 1-9,-5 1-4,-9 3-6,-3 1-5,-9 3-1,-5 5-3,-2 2 0,-13 1 1,-12 5 2,-8-2 2,-1-3-2,2-3-9,5-5 2,11-4 4,7-6-1,7-3 3,2 0 0,2 0-6,14 1 7,5 4 4,1 1 8,6 1-2,-5 2-2,-5 6-6,-2 5-2,-9 9 0,-7 7 0,0 6 0,-5 1 2,-6-1-2,4-3 1,3-8 3,4-8-4,0-6 0,0-5 2,2-5-1,2-2 0,1-3 0,-5-3 0,2-2-1,0 2 1,-2-2-1,3 0 0,-2 0-4,0 0-4,-1 0 0,0 0 3,0 0 4,0 0 0,0 0-2,0 0-2,0 0-8,0 0-1,0 0-10,1 0-6,-1 0 5,0 0-3,0 0-13,0 0-7,0 0 19,0 0-8,5 0-45,4-5-90,1-11-205</inkml:trace>
  <inkml:trace contextRef="#ctx0" brushRef="#br0" timeOffset="344905.3609">2046 10512 789,'0'0'129,"0"0"-122,0 0 84,69-28 33,-56 21-53,-4 2-26,-2 0 8,-2-2 8,-5-1-15,0-1-3,0-5-9,-9-3-11,-2 3-22,-2-1 0,3 6 0,3 3-1,2 6-2,0 0-15,1 10-2,-3 9 19,0 4-2,7 0 2,0-6 0,0-6 1,0-6 1,0-3-2,9-2 3,3 0 15,2-1 6,-1-3-2,-4 2-10,-4 2-10,-1 0-2,-4 4-6,0 15-32,0 6-67,-16 6-166,-4 1-209</inkml:trace>
  <inkml:trace contextRef="#ctx0" brushRef="#br0" timeOffset="345589.418">2174 11857 706,'0'0'243,"0"0"-194,0 0 42,0 0 8,0 0-63,0 0-14,2-11 25,-2 4 22,0-3-41,0-1 2,-2-1 24,-5 5-15,-2 1-39,-2 4 0,-3 2-13,0 0 7,1 9 4,2 3 1,6-2 0,4-1 1,1-2 0,0-2 0,0-3 1,5-1 6,2-1 5,2 0 10,3-8 6,-1-3-9,-4-2-4,-5 0-3,0 1-12,-2 1-9,0 2-42,0 3-34,-4 5-116,-1 1-128,5 6-278</inkml:trace>
  <inkml:trace contextRef="#ctx0" brushRef="#br0" timeOffset="346436.1017">2360 12144 208,'0'0'100,"0"0"-42,0 0 101,0 0-34,0 0 70,0 0 15,-18-15-55,10 7-45,-4 1-32,-2 6-25,-2 1-30,0 5-21,5 15-2,4 7 0,4 3 5,3 2 0,0-5-2,3-7-2,6-7-1,3-11-3,10-2 3,1-21-3,2-11-22,0-12-17,-4-10 42,-3-8 1,-3-5 42,-10 5 10,-5 10 20,0 13 0,0 17-5,-5 14-31,3 8-19,0 13-18,0 19-2,2 12 2,0 6 4,0 2 8,4-4 2,3-6-1,0-10-13,2-10-4,3-7-36,3-9-60,3-6-144,1-4-299</inkml:trace>
  <inkml:trace contextRef="#ctx0" brushRef="#br0" timeOffset="346961.5845">2375 10484 812,'0'0'119,"-14"-55"-71,7 36 95,0 6-7,2 7-53,-1 6-35,-2 0-30,-5 18-18,0 9 0,0 6 1,5 1 5,6-7-6,2-4 3,0-6 0,13-5-1,1-6 1,9-4 3,6-2-6,2 0-35,-3-7-255,-3 2-295</inkml:trace>
  <inkml:trace contextRef="#ctx0" brushRef="#br0" timeOffset="348184.1143">938 10487 548,'0'0'129,"0"0"-27,0 0 21,0 0-52,0 0-40,0 0-17,0-1 2,0 0 24,0 0 25,7 1 40,16-1-19,9-1-3,13-2-7,7 0-15,5-1-16,0 0-3,5-1-8,1 1-4,8-1-5,-3 0-6,-4 0-18,-7 1 4,-11 2 0,-6 2-4,-3-1-1,-3-1 0,-5 0 2,-1-2-1,-5-1 0,-1 1 0,-1 1-1,-3 1 0,-4 1 0,-1-1 0,-1 1 1,3 0-1,-1-2 1,5 0 0,-1 1 0,-3-3-1,1 2 3,-2 1-2,-2 0 0,-1 1 5,0 0 1,-1 0-4,-2 1 2,-1 0-2,-4 1-2,1-1 1,0 1 1,-2 0 2,1 0 0,-2 0-2,-1 0-1,0 0-2,0 0 0,0 0-2,0 0-3,0 0-20,-1 11-72,-15 10-185,-6 5-120</inkml:trace>
  <inkml:trace contextRef="#ctx0" brushRef="#br0" timeOffset="349151.0271">1022 11943 680,'0'0'133,"0"0"1,0 0 51,0 0-72,0 0-44,0 0-18,0-17-6,0 16 8,0-2-11,14-1-8,4-1-15,7 0 10,7-1 8,2 2 2,7 2 6,2 1-5,5-1-8,7-2 2,11 1-4,4-2 3,5-2-15,5-2-3,2-3-1,0 0-2,-9 1 5,-7 1-8,-10 5 4,-11 2-3,-10 2-6,-3 1 1,-6 0 2,-4 0-7,-1 0 2,-2-1 0,-4 0 1,-4-2-1,-2 1-1,-3 0 1,0 0-2,-2 1 0,0 1 1,3-3 0,0 2 0,0-1-1,-2 2 1,-1 0 2,-2-2-2,1 2 1,-3 0-2,0 0 0,0 0-1,0 0 1,0 0-3,0 0-2,0 0-1,0 0-3,-2 0-30,-7 0-59,-10 0-72,-1 5-265,-5 1-818</inkml:trace>
  <inkml:trace contextRef="#ctx0" brushRef="#br0" timeOffset="349966.8625">1726 11893 440,'0'0'182,"0"0"-105,0 0 101,0 0 4,0 0-54,0 0-26,0-15-10,0 15-27,0 0-5,0 2-10,0 2 53,0 1-50,0-1-14,0 3-14,0 1-17,0-1 4,-3 2-2,1 0-3,0-2 4,2 6 3,0-1 8,0 7 7,2 8 5,10 6 5,-1 7-2,2 1-9,1 0-8,0 0-20,-1-5 0,-3 0 0,-2-4 0,-3-6 0,-3-6 0,1-5 0,-3-6 0,0-7 0,0-2 0,0 0 0,-5-11-114,0-15-57,-1-13-451</inkml:trace>
  <inkml:trace contextRef="#ctx0" brushRef="#br0" timeOffset="350725.5627">1360 10036 714,'0'0'129,"0"0"-3,0 0 59,0 0 39,0 0-89,0 0-56,-6-34-46,16 54-25,1 10 36,3 6 21,-3 3-20,-6 1-12,-1 2-6,-4-2-10,0-2-2,0-3-8,2-5-2,1-3-3,4-3-2,-3-4 4,1 0-3,0-3-1,1 0 0,-1 0 0,-1-3 0,1 0 0,-3-4 0,-2-4 0,2-2 1,-2-2 0,0-2-1,0 0-2,0 0 1,0 0 0,0 0-18,0 0-26,0 0-28,0-7-150,-5-9-614</inkml:trace>
  <inkml:trace contextRef="#ctx0" brushRef="#br0" timeOffset="352427.4494">4907 10156 455,'0'0'97,"0"0"-21,0 0 91,0 0-33,0 0-29,0 0-32,-7-37 11,7 33-10,0-2-4,0 3-6,0-3-11,0-2-7,3 1-4,3-2-7,3 2-12,-1 3 3,-2 1-10,1 3-8,-3 0-1,-1 0-7,-1 0 0,-2 2-1,2 6-3,-2 0 1,0 2 0,0-2 0,0 0-7,-7-3-5,0-3 5,-1-2-4,0 0 14,0-2 1,1-9 5,5-4 5,2-1 2,0 0 6,4 1 2,11 4-6,2 6 2,6 2-10,2 3 0,-3 0-1,1 12 1,-7 5-5,-7 2-2,-9 5 0,0 2-1,-20 1 1,-8-2 0,-4-8-1,-2-7-5,5-9-6,4-1 9,5-8 3,5-10 5,4-6 5,9-4 6,2 2 1,0 2 4,14 5 1,6 5-11,5 5-4,2 7-6,1 2-1,1 4-3,-1 11-10,-5 6-33,-1 2-122,-10-2-259</inkml:trace>
  <inkml:trace contextRef="#ctx0" brushRef="#br0" timeOffset="352745.024">6548 9935 795,'0'0'0,"0"0"-248,0 0-292</inkml:trace>
  <inkml:trace contextRef="#ctx0" brushRef="#br0" timeOffset="353039.6236">5469 10928 721,'0'0'0,"0"0"-189,0 0 152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10:06:41.242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1029 687 1096,'0'0'96,"0"0"-88,0 0 18,0 0 7,0 0 22,0 0-27,0 0-21,-59 0-6,38-4 1,7-5-1,6-4 1,8 0 14,0-4 29,14 0 16,11 4-25,9 5-2,8 8-4,0 3-3,-1 20-3,-7 9-2,-13 7-11,-17 7-11,-7 3 6,-28 1-6,-12-2-11,-7-9 6,4-11-56,5-12 3,11-15 39,10-3 19,9-20 11,10-5 51,1-4 2,9 5-3,9 3-10,3 7-14,6 10-9,4 6-16,5 9-12,3 16-2,-1 7 2,-6 4-1,-8 2-5,-10 0-3,-2-6-38,-3 0-35,0-9-109,-2-12-154,2-7-297</inkml:trace>
  <inkml:trace contextRef="#ctx0" brushRef="#br0" timeOffset="307.6796">1908 799 1433,'0'0'40,"0"0"6,-5-63 25,-23 58-25,-10 5-46,-7 19 0,-4 15 2,9 7-1,12 4 2,17-2-2,11-8 0,10-4-1,21-9 0,8-9-3,6-8 2,6-5-19,-6-2-111,-2-11-21,-9-5-222,-4-4-370</inkml:trace>
  <inkml:trace contextRef="#ctx0" brushRef="#br0" timeOffset="540.8218">2065 402 1055,'0'0'512,"79"2"-511,-27 38 9,3 20 78,-5 16-10,-13 7-11,-19 4-13,-18-2-14,-12-2-25,-26-3-11,-10-6-4,-13-8-4,-5-14-27,-3-16-66,1-18-126,7-15-414</inkml:trace>
  <inkml:trace contextRef="#ctx0" brushRef="#br0" timeOffset="6678.9808">4468 1339 769,'0'0'85,"0"0"-84,0 0 73,0 0 22,0 0-32,0 0 13,0 0-7,-7-3-10,41 2 3,23-5 10,25-3-2,25-3-7,13-1-8,6 0-9,-1 1-1,-11 3-17,-10 2-14,-14 0-3,-18 4-8,-17 2 0,-17 0-1,-15 1-2,-11 0-1,-8 0-1,-2 0 1,-2 0 1,0 0 0,0 0 2,0 0 1,0 0 0,0 0-1,0 0 0,0 0 0,0 0-1,0 0 3,0 0-4,0 0 3,0 0 4,0 0-2,0 0-6,0 0 7,0 0-7,0 0 0,0 0 2,0 0-2,0 0 9,0 0-6,0 0 13,0 0-9,0 0 4,0 0 17,1 0-7,-1 0-17,0 0-1,1 0 3,0 0-5,0 0 0,0 0 0,1 0-1,-1 0 3,0 0-3,-1 0-1,0 0 1,0 0 3,2 0-3,-2 0 1,0 0-1,0 0 0,0 0-5,0 0 5,0 0-1,0 0-5,0 0-5,0 0 9,0 0-4,0 0-1,0 0-5,0 0-2,0 0 11,0-3-2,0-2 3,3-3-1,3-8-3,2-5-13,3-7 11,5-7-7,2-5 10,0 2 1,0 2 4,-2 9 0,-5 8 2,-4 7-1,-2 4 0,-3 3 4,-2 5-4,7 0-1,4 19-6,5 9 2,5 10 2,0 6 4,-4 1-2,-3-1 3,2-4 2,-4-4-4,1-3-2,-2-6 1,-1-6 0,-1-6 0,-2-7-2,-2-4-1,-1-4-8,1 0 0,3-17 6,3-10 3,2-8-5,-3-9 3,2-3 1,2-5 2,3-1 1,2 6 0,1 11 0,-1 10 6,-2 12-4,-4 10 0,0 4-2,2 11-1,2 18-2,3 11 1,-4 6 1,-3-2 1,-3 0 3,-1-6-3,0-5-1,0-5 1,0-5 0,3-5 1,-1-4-5,1-6 6,1-1-2,1-3 0,2-3 0,5-1 1,3 0 5,11-3 3,12-10-2,16-3 9,16-3-8,9 0 4,5 2 1,1 1 3,-3 3 7,-7 2-7,-9 2-5,-7 4-9,-8 3 2,-8 2-4,-7 0-2,-10 0 1,-8 0-2,-6 0 1,-6 0-3,-5 0-4,-4 0 2,-4 0 6,0 0 1,3 0 1,2-2 0,2-2 0,-2 3 2,0-1-3,-3 2-1,1-1 1,-5 1 0,0 0-3,0 0 1,0 0 0,0 0 4,0 0 1,0 0 3,0 0-3,0 0 4,0 0 5,0 0-8,0-1 6,0 1-9,0 0 8,0 0-1,0 0 3,0 0 3,0-2 1,0 2 8,0 0-2,0 0-21,0 0 0,2 0 0,0 0 0,0 0 0,-1 0 0,0-1 0,0 1 0,1 0 0,-2 0 0,2 0 0,-2 0 0,1 0 0,-1 0 0,0 0 0,1 0 0,-1 0 0,0 0 0,0 0 0,0 0 0,0 0 0,0 0-7,0 0 6,0 0-1,0 0 1,0 0-6,0 0 3,1 0-7,-1 0-3,0 0 5,0 0 4,0 0-3,0 0 8,2-4 1,0-9-1,5-10-9,5-12-5,2-9 5,1-3-6,-2 2 14,-1 6-1,-5 9 2,-2 6 3,-3 7-2,-2 5 0,1 5 1,-1 7 3,1 0-5,3 0-4,4 20-18,5 13 10,5 15 12,0 11 0,3 4-1,-4-1 1,1-7 1,-1-11 0,1-6-1,0-10-5,1-6 2,-3-9-2,-3-6-13,0-7 10,0-4-5,2-21 6,3-10-10,-2-12-6,0-11 16,-2-3 3,-2 2 4,5 10 2,0 15 3,-1 17 3,-2 10-3,-1 7-5,3 6 0,4 22-7,-1 11 7,-1 8-5,-3 2 2,-3-5 3,-1-6 1,1-9-1,2-5 0,3-7-1,11-4 2,8-7-1,12-6 1,11 0 2,8-6 9,7-7 1,7-1 5,12-1-9,15-2 8,13-3-6,11 0-1,7 1 1,-9 0 4,-13 5-11,-20 4 9,-27 4-4,-15 5-4,-23 1-5,-14 0-24,-10 0-50,-8 10-71,-29 7-355</inkml:trace>
  <inkml:trace contextRef="#ctx0" brushRef="#br0" timeOffset="8147.0651">6959 1292 481,'0'0'53,"0"0"-32,0 0 135,0 0-36,0 0-43,0 0-11,64-43-2,-61 41-21,1 2 5,-2 0 23,-2-2 17,0 2 7,0-1-8,0 1-8,0 0-18,1-1-14,-1 1-9,0 0-18,0 0-7,0 0-4,0 2-3,1 10 3,2 8 0,4 7 6,0 8 10,6 6-6,-2 3 4,3 1-6,-1 1 0,-3-2-13,-2-3 2,-4-4-1,0-2-3,-2-4 1,-2-6-3,0-4-1,0-1 1,0-4 1,3-4 1,-2-1-1,0-2 7,-1-3 2,2-2-1,-2-2 6,0-1 2,0-1 0,0 0-1,0 0 2,0 0 6,0 0-14,0 0-7,0 0-3,0 0 0,0 0 0,0 2 0,2-2 0,0 3 0,1 0 0,-1-1 0,0 2 0,1-2 0,-1-1 0,-1 0 0,0-1 0,2 2 0,-1-1 0,-2-1 0,0 0 0,0 0 0,0 0 0,0 1 0,0-1 0,0 2 0,0-2 0,0 1 0,0 0 0,0-1 0,0 0 0,0 0 0,0 0 0,0 0 0,0 0 0,0 0 0,0 1-6,-2 0-1,-2-1 0,-6 3-8,-11 3 6,-13 3-3,-11 7 2,-10 3-9,-4 4-1,2 2-4,7-4 5,15-4 5,11-4 12,13-4 0,6 0-1,5-2 0,7 3-6,18 0-4,11-3 13,14 0 7,5-4 0,4-2-3,-4 0 6,-5 1 0,-7 1-6,-9 0-3,-11 1 0,-7 2-1,-9 4-2,-7 2-8,0 5 6,-12 3 0,-13 4 4,-9 2 1,-4 2-1,-6 2-1,8-3 0,6 0 1,14-5-2,10-2-1,6 1 0,0 2 2,8 5 1,4 5 4,3 7 6,-2 3 2,-2 4 13,-4 1-10,0 3 7,-1-1-2,-1-1-3,-1-3-7,-4-6-2,0-6-6,0-4-2,0-7-4,0-5-43,0-7-52,0-8-32,9-3-294,9-16-479</inkml:trace>
  <inkml:trace contextRef="#ctx0" brushRef="#br0" timeOffset="9916.7122">9550 1142 485,'0'0'397,"0"0"-376,0 0 59,0 0 42,0 0-46,0 0-27,0-9-6,0 9 12,0 0-9,0 0-10,0 0 7,0-1-9,0 1-7,0 0-6,0 0-7,0 0-1,0 0-3,0 0 4,0 0 1,0 0 1,0 0-3,0 0 11,0 0 1,2 0-4,-2 0-7,2 0 2,0 0-3,-2 0-1,2 0 9,-2 0-7,0 0-6,0 0-1,1 0 2,0 0-6,0 0 3,1 0 7,-2 0 2,2 0-6,-1 0-2,0 0-2,-1 0-4,0 0 1,0 0 0,0 0 2,0 0-2,0 0-1,0 0-1,0 0 0,0 0-4,0-4-2,0 1-2,0-1 0,0 0-2,0-2 1,0 2 0,0-2 3,0 1 0,0 3 4,0-1 1,0 2 0,0-1 1,0 0 1,0 2 0,0-2-1,0 1 1,0-1-1,0 1 1,0 0 0,0-1 0,0 1 0,0-1 1,-1 1-1,1-1 2,0 0-1,0 2 1,0 0 0,-1 0-1,1 0-2,0 4-3,0 19-5,0 14 5,0 18 3,1 11 2,5 7 5,-2 1-3,0-4-1,-1-3 0,-2-9-2,1-7 1,4-7-4,-1-8 3,0-7-3,1-6-3,0-2 5,-4-8 0,0-6 0,-2-2 1,0-5 1,0 0 0,0 0 1,0 0 1,0 0 0,0 0-2,-5-4-2,-7-1-1,-9 1-5,-10 2-5,-9 2 7,-7 0 0,-2 13 3,2 5-1,1 5 1,2 5 1,6-1 2,8-3-2,11-4-2,11-4 1,8-1-5,16-1-4,25 3-4,14-3 14,12-1 4,6-1 0,-6-2 6,-7 1-3,-13 1 1,-12 2-6,-12 2-2,-11 5-1,-10 6-5,-2 9 3,-16 8 2,-11 4-2,-7-2 2,-1 1 0,1-2 1,3-2 0,9-2 0,5-3 0,13-5-1,4-4 2,7 1 7,14-1 2,3 3 10,-1 1 12,-3 3-12,-2 4-9,-6 1 5,-2 5-8,-4-1-7,0 1 2,2-9-3,-1-5-12,0-9-53,-3-14-27,-2-9-198,-1-16-359</inkml:trace>
  <inkml:trace contextRef="#ctx0" brushRef="#br0" timeOffset="13041.6655">9547 1230 548,'0'0'14,"0"0"4,0 0 29,0 0 110,0 0-58,0 0-64,-20-14-14,17 11-1,-1 1 8,0 1 7,2-2 0,1 2 3,-1 0 10,2 1 12,0-1-5,0 0-24,0 1 0,-2-2-11,0-1-7,-1 0-3,1 0-8,0 0 1,-1 2 11,3-3 6,0 2 9,-2 0-2,2 0 0,0 0-2,0 1-9,0-1-1,0 2 1,0-1-1,0-1 0,0 2 0,0-1 1,0 0 7,0 1 2,0-1-6,0 1 2,0-1-6,0 0-10,6 0-4,11-2 7,19 1-7,18-2 2,15-1 5,15 0-5,5-2 8,2 1 8,0-2-8,-3 1-2,-7 1 0,-7 2-2,-10 4-5,-11 0 1,-12 0 4,-10 0-6,-10 0-2,-7 1 2,-8 0-2,-4 0 0,-2-1 0,0 0-1,0 0 2,0 0 1,0 0 0,0 0 2,0 0-1,0 0-2,0 0 0,0 0-4,0 0 3,0 0 1,0 0 2,0 0 1,1 0 1,1 0-1,1 0-1,-1 0-2,-1 0-1,0 0 1,-1 0 0,2 0 3,-2 0 4,1 0 3,-1 0 6,0 0 3,0 0 0,0 0-7,0 0-12,0 0 0,0 0-7,0 0-6,-7 3 5,-4 1 8,0 0 0,1 1-4,7-3 0,0-2-1,3 0 0,0 0 0,0 0 0,0 0-5,1 0 3,4-2 0,1-7 1,1-7 4,1-5-6,0-11 4,-1-4 1,-1-1 0,4 1 3,-1 5 2,0 6-1,1 7-1,-2 6 1,-3 6 8,-3 4-9,2 2-2,3 9-3,4 10-8,1 7 13,0 6 1,-2 3 0,-3 7 1,0 2-1,-2 0-1,2-4 2,3-7-2,0-5-1,0-9 0,-2-5 1,1-6 0,-4-4-2,0-4 1,1 0 1,3-14 0,7-9-1,3-9 1,3-9 0,1-5-5,0 3 4,-1 6 1,-1 10-3,-4 12 4,-4 10-1,-2 5 1,3 0-1,0 18-2,1 7 0,-3 8-4,-3 3 5,-4-3-2,-4-4 3,-1-5 1,0-6 1,1-5-2,3-4 0,1-2 0,4-1 0,4-3 0,8 0 1,12-3 3,14 0 4,16-8 3,19-7-2,16-3 1,4-2 0,3-1 1,-2 4 0,-12 1 10,-16 1-10,-16 5-4,-20 2-2,-12 6-4,-13 0-1,-7 2-5,-6 0 1,-1 0-6,0 0-11,0 0 5,0 0 14,0 0 2,0 0 3,0 0 2,0 0-1,0 0-2,0 0-2,0 0-2,0 0 1,0 0 0,0 0 1,0 0 0,0 0 0,0 0 1,0 0-1,0 0 0,-1 0 0,1 0-2,0 0 2,0 0 2,0 0-1,0 0-1,0 0 0,0 0 0,0 0 0,0 0 0,0 0-2,0 0 1,0 0 1,0 0 0,0 0 0,0 0 1,0 0-1,0 0 1,0 0 0,0 0 0,0 0-1,0 0 1,0 0 0,0 0 5,0 0-2,0 0 4,0 0 0,0 0 2,0 0-6,0 0 5,0 0-5,0 0 2,0 0-6,0 0 3,0 0-1,0 0-1,0 0 2,0 0-1,0 0 4,0 0-4,1 0-2,0 0 0,-1 0 0,1 0 0,0 0 0,1 0 2,-1 2-1,-1-2-1,1 0-1,-1 0-1,0 0 4,0 0 0,0 0-1,0 1 0,0-1 0,0 0-1,0 0 0,0 0 0,0 0 0,0 0 0,0 0 0,0 0 0,0 0 0,0 0 1,0 0-1,0 0 1,0 0-1,0 0 0,0 0 0,0 0 0,0 0 0,0 0-2,0 0 0,0 0-1,0 1 0,0-1 0,0 2 2,0-2 0,0 0-2,0 0 2,0 1 0,0 5 1,3 11-6,6 13 2,4 14 4,3 14 1,0 7 1,-2 4-2,-7-2 0,-3-2 0,-3-6 2,-1-6-2,0-4-1,0-6 1,0-4-1,0-4 1,0-4 0,5-2-4,0-5 2,-2-7 2,-1-3 0,-1-7 3,0-4-3,-1-2 2,0-1 1,0 0 2,0 0-3,0 0 4,0 0-6,-15-4-2,-13-2-8,-10 4 8,-10 2-4,-2 1-1,0 13 3,6 6 3,5 1-4,6 0 2,8-2 3,11-4-3,9-4 0,5-1-2,9 0-8,23 2 11,14 0 2,6-2 5,1 0 1,-4-1 2,-7 1 0,-6 3-5,0-1-1,-8 1-2,-6-1 0,-8 1-4,-9 2-6,-5 4-2,-9 6 0,-19 5 5,-11 4 7,-4 2 1,3 1 3,5 0 0,6-2-3,8-4 1,8-1-2,10-6-2,3 0 2,19-5 5,12 0 11,5-1 9,2-2-1,-2 4 2,-4 3-8,-6 3-9,-6 5-3,-6 0 0,-7 5-2,-6-1-4,-1-3 0,0-2 0,-3-4-6,-4-5-32,2-7-38,5-2-28,0-9-211,0-3-682</inkml:trace>
  <inkml:trace contextRef="#ctx0" brushRef="#br0" timeOffset="14745.9044">4310 3044 345,'0'0'168,"0"0"-155,0 0 120,0 0 60,0 0-38,0 0-65,5-5-38,36 5 10,23 0 25,13 0-3,15-1-32,15 0-7,12 0-16,7 1-3,11 0-5,-1 0-7,-2-1 0,-4 0-14,-11-1 3,-6 0 2,-10 2-3,-8 0 0,-3 0-2,-4 3 2,0 2-2,2 3 2,-2-3-4,0 1-1,-2-2 2,-5-1 1,-3-1 0,-8 1 1,-4 0-1,-4 0 0,0 0-1,4 0-2,3-2 3,2 1 0,2-2-5,0 0 5,-3 0 0,5 0-1,-4 0 1,1 0 2,0-3-2,0 0 1,-2 1 0,2 0 0,4-1 1,4 0-1,4-1-1,1-3-2,1 2-1,1-1 3,4-1 1,1 2-1,-2-1 0,1 1-1,2-3 1,1-1 0,1-3-3,2-1-8,-1-2 8,-2 1 1,2 1 0,-3-1 2,-3 3 1,-3 0 1,-2 2 2,-1-2-3,-3 1-1,-3 0 0,-3 1 0,2 1-1,-4 0 1,4 4-2,-2 0 3,-1 0-1,-1 1 2,-3 1-1,-4 1 0,0-1 2,-5 1 3,0 0-3,-4 0-2,-2 0-1,-3-1 0,-1 0 1,-1 0-3,-2 0 4,0 1 0,-1-1 4,3 0-2,-2 2 1,0 0-4,-1 0 0,-3 0 3,-3 5 0,-3 1 4,-1 0-3,2-2-2,-1-1 2,4 0-4,-2-1 1,-3-1 7,-1 0 0,-4 1 0,-1 1-3,0 3-1,-3-2-5,-2-1 2,-3 3-2,-5-4 1,0 3 0,-3-3-1,-1 1 0,-1-1-6,-3-1-35,-2 1-7,-4-2 3,-1 1-93,-3-1-107,0 0-250</inkml:trace>
  <inkml:trace contextRef="#ctx0" brushRef="#br0" timeOffset="15670.5149">4497 1268 512,'0'0'44,"0"0"64,0 0 136,0 0-78,0 0-4,0 0-31,0-21-67,0 42-23,3 10 7,-1 13 38,-2 8-11,0 2-37,0 4-6,-9 2-7,-1-1-6,0 0-10,0-5-2,3-1-7,3-4 0,2-5-1,1-8-1,1-8 1,0-7-19,0-8-31,-4-3-61,-3-8-71,-6-2-86,-5 0-193</inkml:trace>
  <inkml:trace contextRef="#ctx0" brushRef="#br0" timeOffset="15921.8578">3922 2031 892,'0'0'211,"0"0"-145,0 0 115,0 0-64,74 0-65,-21 0 12,20 0-15,6 0-6,3 0-18,0-1-11,-6-3-13,-8 0-1,-9 1-9,-9 1-49,-18 2-81,-12 0-110,-13 0-155,-7 2-220</inkml:trace>
  <inkml:trace contextRef="#ctx0" brushRef="#br0" timeOffset="16561.1446">4163 2265 1105,'0'0'33,"73"-2"44,-32-1 121,-1 0-114,2 2-47,-4 1-17,-2 0-15,-3 0-5,-6 0 0,-7 0-15,-10 0-25,-8 0-15,-2 0-37,0 0-13,-9 0 70,-5 1 35,-1 2 7,1-2-1,4 3 15,3-2 43,3 6 11,4 3-21,-2 8 22,2 11-10,0 7 8,-1 13-21,-3 4-33,-1 2 9,-4 6-10,3-2-7,1 0 2,3 0 0,2-5-9,0-7-3,0-4 2,0-8-4,-4-2 0,-1-6-1,-2-4 0,2-6 0,1-5-5,-1-3 2,5-5-4,0-1 3,0 0-2,0-2 2,0-1 0,-2 0 2,2 0 2,0-1-3,-2 1 3,2-1-2,0 1 1,0-1 0,0 2 1,0-1 0,0 2 1,0 0-2,0 1-2,0-1 3,0-1-12,0 2-16,0-1-7,0 0-9,0-2 5,0-1-14,0 0-68,0-5-139,2-16-722</inkml:trace>
  <inkml:trace contextRef="#ctx0" brushRef="#br0" timeOffset="18170.3897">2897 2195 912,'0'0'104,"0"0"-77,0 0 147,0 0-43,0 0-58,0 0-18,7-14-28,-7 11-10,-4-2-9,-3-1-8,0-4 1,1-3 1,6-2 7,0-1 30,7 0 20,10 3-13,7 5-27,3 7-2,2 1-6,-4 18-6,-4 12 1,-8 8-6,-13 7-3,-4 2 3,-22 2 2,-12-6-2,-3-4-1,1-12-13,3-9-4,9-11 0,7-7 14,6-3 4,5-12 25,7-2 4,3 1 6,0 3 8,4 6-10,9 5-31,11 2-2,5 4-4,7 13 1,-2 2 1,0 2-5,-4-1-13,0-1-14,-3-6-37,0-8-47,3-5-10,-3-5-43,3-18 68,-5-7 88,-4-4 15,-6 2 52,-5 3 45,-8 8 21,-2 9-24,0 8-25,0 4-38,0 10-31,0 15-19,0 9 19,0 2 0,9-3 0,11-5 0,5-7-1,3-12 0,2-9 1,1-4 11,-2-19 20,-3-10 5,-6-7 20,-9-1-15,-11 0 0,0 5-11,-13 8-16,-8 11-14,-8 12-6,-8 5-15,-1 7-28,-4 11-36,8 4-154,7-6-307</inkml:trace>
  <inkml:trace contextRef="#ctx0" brushRef="#br0" timeOffset="19612.2538">5155 543 524,'0'0'411,"0"0"-344,0 0 108,0 0 25,0 0-79,0 0-61,-5-15-32,5 15-14,0-1-7,-2 0-6,-2-2 1,3-3 1,1-2-2,0-4 8,1-1-3,10-2 6,5 3-4,0 4 15,-2 5-6,1 3-8,-1 11-9,-1 16-3,-3 7 0,-10 8 0,-5 0 3,-20-3 0,-4-3-4,-3-8-14,4-6-24,6-10 3,8-9-2,7-3 16,5-10 25,2-7 6,0-2 8,11 3 6,5 5 1,5 4 5,6 7-7,1 0-12,1 1-6,1 10-1,-5 0-1,-1 0-3,-5 0-28,-1-5-58,1-4-53,0-2-2,0-4 12,4-13 21,0-4 67,-3-1 45,-2-2 27,-8 3 48,-4 6-5,-6 4 2,0 7 18,0 4-27,-5 0-51,-6 13-10,2 5-2,5 7 4,4-1 8,9-2-4,13-2 12,6-8 3,3-6 12,-1-5 34,-5-1-21,-2-5-16,-7-11 18,-4-5-7,-6-4-17,-6-3-5,0-1-16,-16 2-2,-5 5-3,-6 6-2,3 8-3,-1 8-2,0 0-13,2 12-19,0 7-34,0 3-74,7-2-80,2-3-199</inkml:trace>
  <inkml:trace contextRef="#ctx0" brushRef="#br0" timeOffset="20776.4074">6245 2039 448,'0'0'183,"0"0"36,0 0-31,0 0-53,0 0-14,0 0-36,4-11-67,-4 18-13,0 9-2,-4 5 2,-2 4 1,-1-2-6,2 1 2,3-5-1,-1-7-2,3-4 2,0-6 1,0-2-2,3 0 12,8-10 28,3-2-10,2-1 1,-2 2 17,-3 4-6,2 6 1,-1 1-20,4 10-14,1 12-4,0 7 5,-6 0-7,-6 3 2,-5-1-3,0-2-1,-7-2-1,-9-4 3,-3-6-3,-1-8-41,-3-7-68,5-2-67,0-13-216</inkml:trace>
  <inkml:trace contextRef="#ctx0" brushRef="#br0" timeOffset="20936.5746">6222 2035 1477,'0'0'28,"0"0"54,92-40 26,-43 31-103,10 4-5,3 2-112,2-3-318</inkml:trace>
  <inkml:trace contextRef="#ctx0" brushRef="#br0" timeOffset="21618.3018">8802 2123 788,'0'0'570,"0"0"-484,0 0 86,0 0-58,0 0-72,0 0-31,21 40 4,-14 3 19,-3-1-2,-3 2-17,-1-3-9,0 0-6,0-4-4,0-4-35,0-4-47,0-7-102,0-10-140,9-12-287</inkml:trace>
  <inkml:trace contextRef="#ctx0" brushRef="#br0" timeOffset="21945.3017">9010 2175 1043,'0'0'60,"0"0"19,0 0 149,0 0-118,0 0-87,0 0-23,-18 10 1,13 31 11,5 0-2,3 1-5,17-6-1,5-6-1,3-6-3,2-10 0,-1-7 0,-2-7 5,-4 0 8,-7-13 4,-7-5 18,-6-2 7,-3-2-27,-10 4 3,-10 4-17,-3 8-1,-2 6-2,2 4-2,0 12-1,5 6 3,2 2-2,5-2-11,4-3-64,2-1-54,3-7-87,2-9-190</inkml:trace>
  <inkml:trace contextRef="#ctx0" brushRef="#br0" timeOffset="23227.3886">7760 507 166,'0'0'319,"0"0"-315,0 0 8,0 0 21,0 0-6,0 0-3,-4-6 1,3 3 29,1 0 74,0-1-15,0-1-10,0-3-18,0 2-8,0-2 0,0 1 4,0 1 4,0 1-13,0 2 7,0 2-29,0 1 11,0 0-16,1 0-24,1 0-17,2 11-4,-1 8 0,-1 6 4,0 2-1,-2-2 0,0-3-3,0-2 0,0-1-6,0-4-66,0-2-114,3-6-105,11-2-182</inkml:trace>
  <inkml:trace contextRef="#ctx0" brushRef="#br0" timeOffset="23565.0131">7967 501 882,'0'0'82,"0"0"26,28-66 82,-16 54-62,-3 5-62,2 4-25,3 3-13,1 2-21,3 12-1,-1 4 4,-6 2-9,-5 2-1,-6 2-3,0-1 2,-17 1-5,-7-3 2,-5-4 4,-1 1 0,4-7 3,9-2-3,7-5 0,9-2 5,1-2 33,0 0 35,16 0-19,20 0-27,18 0-27,15-6-7,10-3-214,2-4-413</inkml:trace>
  <inkml:trace contextRef="#ctx0" brushRef="#br0" timeOffset="24797.147">10371 415 600,'0'0'245,"0"0"-200,0 0 79,0 0-45,0 0-32,0 0 1,-31-50 25,31 37 2,0-1-6,2 2 6,10 1-6,3 3-21,3 5-20,2 3-12,0 0-15,-3 16 0,-4 6 1,-8 3-2,-5 4-2,-9 2-2,-14 0 2,-4-2-3,0-6-5,3-6 9,7-5 1,9-4 0,4-4 0,4-3 4,0-1 10,0 0 21,7 0 0,9 0 3,13-1-14,22-5-15,19-1-9,12-1 0,7 2-39,-7 0-137,-18 1-333</inkml:trace>
  <inkml:trace contextRef="#ctx0" brushRef="#br0" timeOffset="26100.3891">12870 1941 252,'0'0'215,"0"0"-175,0 0 55,0 0 5,0 0-25,0 0-44,-11-7 39,8 2 42,1-2-5,-1-4 24,1-1-7,2-1-35,0 2 9,0 2-30,0 2-12,0 5-12,0 2-17,0 0-15,0 15-12,0 18-12,4 12 12,-2 8 14,1-1-7,-3-1-1,0-6-2,0-3-2,0-7-4,0-8-3,0-6-65,4-8-121,7-10-145,3-3-183</inkml:trace>
  <inkml:trace contextRef="#ctx0" brushRef="#br0" timeOffset="26429.7937">13039 1982 1041,'0'0'86,"0"0"-53,0 0 179,0 0-122,0 0-90,0 0 0,6 60 6,-6-20 0,7-3 7,9-4-1,3-6 1,1-8-6,-2-6 3,-2-8 8,-2-5 2,-1 0 14,-1-8-9,-3-14 12,-1-5-13,-6-7-10,-2-2-12,0 1 8,-4 6-7,-4 7 0,-2 5-3,-6 8-2,-4 5 0,-6 4-12,-3 0-9,1 0-40,3 8-52,8-1-83,8 0-126,6-3-375</inkml:trace>
  <inkml:trace contextRef="#ctx0" brushRef="#br0" timeOffset="28012.838">11149 2315 276,'0'0'535,"0"0"-448,0 0 110,0 0 31,0 0-75,0 0-77,111-62-60,-30 22 3,16-6-4,5-4 3,-1-5 8,-4-2 1,-7-3-19,-5-1 1,-6-2-9,-9 5-3,-9 7-1,-17 8 4,-15 8-5,-13 8-4,-9 6-5,-7 6 7,0 5 0,0 3 3,0 0 3,0 4 2,0-1-2,4 2-4,-4-1 0,0 2 5,0 1 0,0 0-3,0 0-23,-13 0 0,-3 4 26,-3 3-2,5-1 5,6-3-4,4-2 1,4 1 0,0-1 0,0-1 9,0 0-4,0 0-4,0 0 0,2 0 0,-2 0-1,0 0 6,0 0-2,0 0 3,0 0 0,0 0 4,0 0 5,0 0-2,3 0-10,0 0 4,-3 0-7,0 0 8,0 0-5,0 0 4,0 0-4,0 0-1,3 0-1,4-4 5,7 1 5,7-3-8,3-1-4,-2 1 4,-4 2 2,-6 1 6,-2 1-9,-2-1 1,-1 2-1,0-3-1,0 0 0,4-2-1,3-1 0,-1 1 2,-4 1-2,-5 4 1,-3 1 2,-1 0-4,0 0-2,0 1-3,-3 16 5,-5 6 2,-3 7 9,1 2 0,-1-1 5,2-1-11,4-4-5,3-2-1,2-2-6,0-2-74,7-11-379</inkml:trace>
  <inkml:trace contextRef="#ctx0" brushRef="#br0" timeOffset="30589.6039">1705 3859 60,'0'0'57,"0"0"113,0 0 96,0 0-258,0 0 54,0 0 59,0 0-1,-2-42-22,-3 38-14,-6-1 9,0 0-42,-1 0 1,-2 1 11,7 2-12,1 0-13,3 2-3,1 0-15,-1 0-11,-3 2-2,-3 12-3,-4 8 8,-8 12 2,-2 10 12,2 12-4,1 4 14,9 2-12,7-5-6,4-5-9,0-9-3,8-7-2,-1-8-3,3-6-2,-4-9-1,-3-4-28,-3-2-34,0-5-36,-8-2-7,-19 0-17,-9 0-17,-10-7-177,1-8-79</inkml:trace>
  <inkml:trace contextRef="#ctx0" brushRef="#br0" timeOffset="31252.6757">1209 4153 820,'0'0'125,"0"0"-101,0 0 106,64-34-35,-28 30-64,22 2-14,12 2 2,7-2 1,4 2 6,-16 0-2,-6 0-9,-10 0 2,-9 0-9,-9 0-1,-10 0-2,-8 0-4,-10 0 6,-3 0 4,0 0 3,0 0-14,-2 0-2,-10 10 1,1 2 1,1 3 0,2 2-1,8-1-3,0-2 4,0-3-3,17-4 2,4-5 1,2-2 4,4 0 2,-6 0 1,-5-8 2,-5 1 1,-6-4-8,-5-1 12,0-3-14,-3-1-17,-10 1-4,-1-1-18,3 7 6,4 0 9,5 2 24,2-2 7,6-3 11,13-3-7,6-2 5,2-1 18,5 1 12,-5 2-2,-5 3 3,-5 1-9,-6 5-9,-6 3-16,-4 0-10,-1 1-2,-6-2-1,-8 1-27,-6 0 1,2 3 1,2 0 8,7 1 1,9 12 12,0 6 4,7 5 17,8 4 5,1-1 15,0 0-3,-4 0-1,-1-2-3,-4 1-11,0-3-8,2-2-9,2-3-2,10-3-16,11-4-84,8-7-103,9-4-230</inkml:trace>
  <inkml:trace contextRef="#ctx0" brushRef="#br0" timeOffset="31544.0335">2680 3956 1142,'0'0'258,"0"0"-239,0 0 24,0 0-22,0 0 27,29 84 15,-22-47-26,-1-3-23,-1 1-10,-1-7-1,3-6-1,-3-5-2,2-10 1,-2-3-1,5-4 1,5-4 8,4-16 9,7-7-3,0-8 1,-2-3-11,-1 0-5,-6 4-44,1 10-83,-4 10-126,-1 14-261</inkml:trace>
  <inkml:trace contextRef="#ctx0" brushRef="#br0" timeOffset="31723.4055">2893 4200 1503,'0'0'36,"0"0"-4,0 0 66,0 0-64,2 69-9,-4-33 1,-7 2-21,4-1-5,0 1-24,1-2-43,4-4-100,0-9-97,-2-7-277</inkml:trace>
  <inkml:trace contextRef="#ctx0" brushRef="#br0" timeOffset="32133.757">2834 4367 1101,'0'0'79,"0"0"-71,87-42 95,-51 31-50,1-3-30,-3-2-13,-5-3 7,-6-1-1,-8-3 24,-5-3-5,-6 3-8,-4 5-9,0 5-10,0 9 5,0 4-13,0 6-6,-2 18-29,-7 10 28,2 8 4,3-1-4,-3-2 2,4-5-1,1-5-23,2-7-4,0-8-1,0-10-2,0-4 36,0-2 1,11-13 58,3-4-21,0-1 13,4 5 26,-4 6 7,-3 6-30,2 3-24,3 3-16,0 14-9,-2 6-5,-3 2 1,-6 3-2,-5-1-7,0-3-20,0-4-52,0-8-117,-2-8-197</inkml:trace>
  <inkml:trace contextRef="#ctx0" brushRef="#br0" timeOffset="32318.0523">3471 4133 1628,'0'0'13,"0"0"-6,0 0-5,0 0-2,0 0-25,4 60-114,-5-34-196,-7 2-278</inkml:trace>
  <inkml:trace contextRef="#ctx0" brushRef="#br0" timeOffset="32441.3009">3412 4376 1368,'0'0'134,"0"0"-23,0 0 8,0 0-81,0 0-38,0 0-21,69-2-123,-58 4-231,-1-1-359</inkml:trace>
  <inkml:trace contextRef="#ctx0" brushRef="#br0" timeOffset="32615.3405">3678 4297 1228,'0'0'138,"0"0"-84,0 0 67,0 0-66,0 0-14,0 0-19,80-4-22,-56 4-7,-7 0-118,-10 0-124,-7 1-279</inkml:trace>
  <inkml:trace contextRef="#ctx0" brushRef="#br0" timeOffset="32891.0974">2188 4798 1098,'0'0'496,"0"0"-470,0 0 0,88 11 63,-8-8-28,16 0-5,8-2-15,6 2-41,1-3-2,0 0-39,-5 0-56,-7-5-270</inkml:trace>
  <inkml:trace contextRef="#ctx0" brushRef="#br0" timeOffset="39259.3087">13436 2178 346,'0'0'748,"0"0"-748,0 0 0,0 0 53,69-18 2,-60 18-33,-1 0-8,-2 0-1,0 0-8,0 0-2,-1 0 4,0-1-1,5-4-1,-1 1-2,1-5-3,-2 0 0,-4-4-24,-4-2 4,0 0 20,0-2 1,0-2 8,0 1 13,3 2-2,5 0 17,6 4-3,-1 3 5,4 6-25,-1 3-8,0 0-3,-1 11-3,-3 4 0,-4 6 0,-5 1-1,-3 2 1,0-1 1,-7-4 0,1-1 1,3-4-1,3-4-1,2-3 7,22-3 5,12-4 6,15 0-18,10-16-78,4-15-454</inkml:trace>
  <inkml:trace contextRef="#ctx0" brushRef="#br0" timeOffset="41589.2859">4957 4421 1039,'0'0'33,"0"0"-29,0 0 89,0 0 13,76-8-44,5 5 16,22-4-15,19-4-3,4-1-27,-5-2 3,-7 2-31,-15-1-5,-19 5-12,-24 4-106,-26 1-168,-27 3-331</inkml:trace>
  <inkml:trace contextRef="#ctx0" brushRef="#br0" timeOffset="42179.593">5012 4419 853,'0'0'84,"0"0"-34,0 0 130,0 0-51,0 0-36,0 0-29,0-11-31,0 19-14,0 17-14,0 12 26,0 10 19,0 2-16,2 5 8,-2 1-19,0 1-5,2-2-6,-2-4-5,0-7-5,0-6-2,0-7 1,0-6-3,0-4-1,0-8-6,0-4-5,0-1 2,0-5-5,0-1-12,0-1-21,0 1-3,0-1-31,0 1-38,0 2-61,0 2-45,0 0-32,-4 3 22</inkml:trace>
  <inkml:trace contextRef="#ctx0" brushRef="#br0" timeOffset="42415.4663">4629 5159 388,'0'0'514,"0"0"-441,0 0 149,62-1-41,2-7-100,16-3 6,4 3-8,-5-1-30,-1 4-24,-6 0-11,-5-1-12,-9 2-2,-15 0-6,-13 1-28,-16 3-79,-12 0-145,-2 2-233</inkml:trace>
  <inkml:trace contextRef="#ctx0" brushRef="#br0" timeOffset="42735.7321">4905 5397 1216,'0'0'40,"0"0"-13,0 0 71,68-7-5,-32-1-49,-1 1-2,-8 3-17,-11 1-15,-8 3-4,-8 0-5,0 0 0,0 0-2,0 4-3,0 15 4,0 8 21,1 6 7,5 7-2,2 7-1,1 3-12,-2 3 1,-5-2-6,-2 0-6,0-7-2,-9-6-2,0-10-31,6-9-93,3-18-139,12-4-332</inkml:trace>
  <inkml:trace contextRef="#ctx0" brushRef="#br0" timeOffset="44536.7235">5797 4339 1041,'0'0'28,"0"0"-21,0 0 65,64-13 10,-44 12 21,2 1-41,-1 0-31,2 0 3,-1 0-14,1 0-6,-4 2 4,-3 0-4,-5-2-9,-7 0-1,-1 0 4,-3 0 9,4-2 10,-1-10 8,5-8-20,2-4-7,3-5-5,6-6 3,4 2-3,-1 1 0,-3 9 3,-5 7 19,-6 7 0,-6 6-4,1 3-3,-1 0-14,5 9-4,5 18-14,3 11 14,4 10 0,-4-1 0,-3 2 2,-1-5-2,-2-4-1,0-6 1,2-5-1,-3-13-1,-2-8-10,5-8 0,1-9 0,2-22 9,6-11 1,1-7-3,0-1 5,-2 4 2,0 6 1,-1 9 8,-4 11 0,-3 9 2,1 11-6,3 4-7,1 19-4,2 12 3,0 5 1,-5 1-3,-2-1 3,-3-5 0,1-7-1,3-7 1,2-8 0,6-9 1,10-4-1,8-2 7,10-16-4,3-2 3,6-1 4,5 1-2,7 0-2,1 2 1,1 5-7,-5 3-1,-9 5 0,-7 3-6,-8 2 7,-7 0-1,-8 0 0,-6 0 1,-7 0 0,-3 0-6,-5 0 3,-4 0-2,-2 0 1,0 0 2,0 0 1,0 0 1,0 0 2,0 0-1,0 0-1,0 0-6,0 0 6,0 0 2,0 0-1,0 0-1,0 0 0,0 0 0,0 7-4,0 16-6,0 21 10,1 14 12,0 9 2,-1 4-3,0-3 2,0-2-6,0-6 0,0-5-5,0-10 0,2-11-2,-2-10-1,0-10 1,0-6 2,0-6-2,0-2 2,0 0 6,0 0 0,0 0-5,-2 0-2,-9 0-2,-10-2-1,-11 2-4,-7 0-1,-6 0-1,2 13-5,3 1 1,7 1 7,13-1 2,9-1 2,11-2 0,0-1-4,15 1 5,14 0 8,8-2 11,6 2 0,0-1-6,-4 1 1,-8 1-3,-8-1-3,-7 4-8,-9 5-2,-7 8-3,-6 11 0,-20 9 0,-6 7 3,-1-1-3,5-1-19,9-5 24,6-2 0,13-4 2,0-4 1,7-1 20,11-5 5,1 4 4,-2-3-8,0-4 4,-4 0-19,-5-5-7,-2-1-2,-2-6-14,-2-7-66,-2-10-55,0 0-414</inkml:trace>
  <inkml:trace contextRef="#ctx0" brushRef="#br0" timeOffset="46537.9541">7385 4253 772,'0'0'126,"0"0"-106,0 0 134,69 0-26,-27 0-13,13 0-34,11 0-17,7 0-12,-3 0 7,-8 0-23,-7-2-5,-5 1-13,-4 1-4,-1-1-12,-2-1-2,-2 2-1,-2 0 0,-6-1 1,-5 1-2,-8 0 2,-8-1 0,-6 1 1,-3 0 0,-3 0 1,0 0-1,0 0 1,0 0 2,0 0 5,0 0 3,0 0-1,0 0-5,0 0 0,0 0 4,0 0-2,0 0 15,0 0 16,0 0 4,3 0-11,-1-1-10,0 1-5,1-1 2,-2 1 0,0-1-3,-1 1-3,1-2-1,2 2 7,-2 0-9,1-2 2,0 2-2,0 0-10,0 0 0,-2 0 0,0 0 0,0 0 0,0 0 0,0 0 0,0-1 0,0-4 0,0-5-16,-2-5-12,-4-6 7,3-4-1,3-5 1,0-8 2,3-3 2,7-5 6,6 0 0,-4 4 9,-3 8 1,-3 12 1,-4 9 1,-1 10-1,2 3-1,7 24-18,6 15 2,6 12 17,5 5 0,0-3 1,-2-5-1,0-4 0,-5-5 0,-2-8 0,0-7 1,-3-6-2,-4-8 0,-2-7-5,0-3-5,0-2-1,5-17 8,2-10-3,1-7 1,-1-5 3,1 3 1,-3 4 2,-1 12 0,-2 11 1,1 11-1,6 0-1,3 21-1,5 4 1,1 3 2,-1-1 0,-1-5-1,0-3 0,3-6 1,1-4-1,3-3 1,4-6-1,1 0 5,8-2-1,8-4 0,10-1-2,8-2 2,4 2 3,0-2-1,-2 1 2,-8 0-3,-10-2-2,-14 1 3,-9 4-5,-11-1 0,-7 4-1,-4 1 0,-3 1-2,-5 0-5,-1 0-4,-1 0 2,0 0 0,0 0 6,0 0 2,0-1 1,0 1-1,0 0 2,0 0 0,0 0-1,0 0 0,0 0 0,0 0 0,0 0 0,0 0 0,0 0 0,0 0 0,0 0 4,0 0-2,0 0-2,0 0 1,2 8 0,-2 9 2,1 10 2,-1 11-2,0 8 8,0 13 8,0 4-1,0 1 5,1-3-16,7-6 4,0-8-7,1-7-4,-2-6 5,-2-10-5,-3-8 0,-1-8 0,-1-5 0,0-1 2,0-2 0,0 0-2,0 2 1,0-2-1,0 2-6,-10 0-8,-11 5 6,-12 2 3,-10 4-3,-6 2 4,-2 3-4,5 0 3,12 0 4,13-3-1,12-3 1,9 1-5,9-4 6,18 5 15,9 1 6,6-1 10,0 0-10,-8-2-12,-6 0 7,-9 1-15,-5 2-1,-6 4-2,-4 5-4,-4 8-3,-1 4-8,-15 3 0,-3 3-5,-3 5 12,3 2 7,10 2 2,7 1 1,2-2 12,15 10 20,7 2 7,4 1-10,2-3-4,-7-8-12,-4-4-4,-7-3-9,-6-7 0,-4-9-11,0-12-44,-7-10-48,-8-7-27,-4-20-204,-5-20-483</inkml:trace>
  <inkml:trace contextRef="#ctx0" brushRef="#br0" timeOffset="48261.5194">9548 4255 573,'0'0'37,"0"0"-26,0 0 74,0 0 23,0 0-28,0 0-14,0-52-1,0 51-16,0 1 10,4 0 1,9 0 22,12 0 5,17 0-15,16 0 7,18 0-4,10-3-19,2-4-10,-2-1-11,-10 2-21,-9 0 2,-10 0-5,-12 3-3,-11 2-7,-9 1 2,-9 0-3,-9 0-3,-3 0 2,-4 0-3,0 0 0,0 0 3,0 0 1,0 0 1,0 0 0,0 0 1,0 0-1,0 0 1,0 0 0,0 0-1,0 0 2,0 0-1,0-1 0,0-3 0,5-5 3,4-5-5,1-7 0,2-5 0,-2-6-1,0-2 1,-2-3-1,-2 5 1,0 8 2,-2 11-1,-1 7 6,-1 6-7,4 10-3,5 21-10,3 12 10,2 10 3,-3-3 0,-1-5 0,-3-4 0,2-7 0,-1-6 0,2-10 0,0-8 0,0-7 1,0-3 1,3-5 1,0-16 3,3-6-6,-2-5 0,3 0 0,-2 5 0,3 9 0,-4 8-1,0 9-1,5 1-1,4 17 1,2 6-1,-4 4 1,-5 1-1,-7-5 0,-2-3 1,-4-7 1,-1-6 1,-1-5 1,3-2-1,6 0 1,4 0 8,12 0-7,3-7 3,6-1-2,5-1 5,5 0-1,9-2-2,7 0 1,6-3 0,4 0 0,0 0 2,-5 2-5,-13 5 5,-10 1-3,-13 3 0,-13 2-4,-7 1-1,-7 0-3,-5 0-1,0 0-9,0 0 2,0 0-1,0 0 6,0 0 5,0 0 1,0 0 1,0 0 1,0 0 2,0 0-4,0 0 2,0 0-2,0 0 0,0 0 0,0 0 0,0 0-3,0 0-3,0 0-2,0-1 8,0 0 1,0 1 7,0-1-3,0 1-2,0 0-2,0 0-2,-2 0-2,-5 0 1,-2 0-6,-2 0 7,-1 2 1,2 9-5,3 7 1,7 2 3,0-1 1,6 0 4,12-5-2,1-3 3,1-5-1,1-4-1,-5-2 3,-3-6-1,-2-11-1,-8-6 3,-3-4-7,-2-4-2,-17 2 2,-3 5-3,-3 7-2,1 9 1,2 8-3,1 0 5,2 9-4,2 7 1,7 3 1,3 1-1,4 1-17,3 0-37,2 0-141,9-6-242</inkml:trace>
  <inkml:trace contextRef="#ctx0" brushRef="#br0" timeOffset="50575.6881">5130 5716 649,'0'0'178,"0"0"-171,0 0 43,0 0 16,0 0 8,18 59 0,-16-33-22,1 2-10,-1 4 16,2 0-16,1-1-1,-1-2-18,-1-3-8,1-8-3,-1-6-10,-1-4 6,-1-4-3,0-2 2,-1-1-2,0-1 8,0 0 13,0 0 1,0 0-5,0 0-12,0 0 1,0 0-5,0 0 6,0 0-8,0 0 5,0 0-1,1 0 3,5 0-9,10 0 6,9 0-1,5-1 5,9-3 5,4 0 6,7 0 2,4 0-5,8-3-9,4 2-6,2-2 4,0-2 1,5 3-3,-1 1 3,1 1-5,1 1 2,1 1 1,0 1-4,-2 1-3,4 0-2,0 0-2,0-1 2,1 0 1,-3-1 2,0-1-2,-4-2 0,-1 1 3,-1 2-3,1 0 2,-2 2 0,0 0-1,-3 0-1,-2 0-3,1 0 3,-2 0-4,5-1 4,1 1 0,3-2-1,-3 2 2,1 0 0,-5 0 0,0 0-1,-1 0 1,3 0 1,1 0-1,-1 0-1,-3 0-2,-1 0 2,-1 0-3,1 0 2,1 3 1,0 1-2,1 0 1,2-2 1,0-1-1,3-1 2,1 0 0,5 0 0,2-5-1,2-2 0,2 1-3,-2 2 2,1 0-3,2 2 4,-2 2-1,2 0 0,-5 0-2,0 0 2,-1 0 2,4 0-1,3 0 3,-3-2-3,4-2-4,-4 1 3,1-3-2,2 2 3,-1-1 0,-1-2 0,-1 2 1,-2 0 1,-4 0-1,-2 2 2,-5-1-3,-3 4 0,-6 0-2,-2 0 1,-4 0 0,5 0-2,0 0 0,-2 0 2,-1 0 1,-1 0-1,-4 0 1,-2 0 2,-4 0-1,-2 0 1,0 0-2,0 0 1,-1 0 0,1 0-1,-4 0 0,-5-4 2,-9 2-2,-8-1 0,-6 2 1,-6 0-1,-1-1 2,1 2-2,-1-2 0,4-1 0,2 1 0,4-1-1,0 1 1,2 0-3,0 0 3,1 0-1,2 0 0,1 2 1,2-3 1,1 1-1,-4-2 0,-4-1 4,-5 2 1,-8-1-1,0-4-4,-2 1-2,-13-1 1,-4 0 2,-4 3-2,-5 5 0,2 0 0,0 8-5,4 7 3,7 5 0,7-2 0,8-2 0,0 1 3,14-3 2,7-1 5,3-4 0,1-2 2,-4-2-4,-1-4-4,-6-1 2,-1 0-1,-5-8 2,-4-10-4,-4-5-1,0-3-4,-9 1 3,-5 3 2,-2 6-1,0 7 1,1 3 0,-2 4-6,-1 2-52,-5 0-91,-2 0-140,-2 0-493</inkml:trace>
  <inkml:trace contextRef="#ctx0" brushRef="#br0" timeOffset="52911.649">3782 5261 1054,'0'0'81,"0"0"-4,3-71 93,8 52-61,5 6-47,2 4-15,7 6-7,0 3-27,-2 6-12,0 19 1,-14 13-2,-9 11 0,-9 5-7,-23 0 5,-6-3-9,4-11-19,8-10 7,12-12-32,13-11 8,2-7 12,30-12 35,16-17 0,13-11 2,2-5 3,-6-3 7,-13 4-1,-14 9 13,-8 10 0,-11 12 8,-6 11-10,-4 2-22,0 25-12,0 13 11,0 10 1,0 0 0,4-6 7,10-8-3,4-9-2,5-8-2,0-8 4,2-9 1,-3 0-1,-2-17 7,-7-9 7,-9-5 4,-4-6 6,-5-4-5,-18 3-3,-6 3-19,2 11 0,2 9-1,4 10-13,3 5-14,2 0-42,5 9-64,4 2-120,7-2-285</inkml:trace>
  <inkml:trace contextRef="#ctx0" brushRef="#br0" timeOffset="54007.6473">5879 3763 848,'0'0'155,"0"0"-49,45-54 71,-28 47-68,0 7-56,1 1-19,-2 21-22,-6 10-4,-8 9-1,-2 6-4,-16-1-3,-10-2-1,0-6-2,3-10-23,11-10 0,8-10 12,4-8-18,18-8 32,16-14 3,11-9 0,8-5 11,1-2 8,-3 2-1,-10 4-13,-9 7 2,-12 9-1,-10 8-2,-6 5-2,-4 3-5,0 6-10,0 14-2,0 8 12,-3 3 5,1 0 4,2-7-3,0-6 3,7-7-7,13-6 5,5-5-1,3 0 4,1-11 4,-1-8 7,-8-5-1,-4-3 1,-9-1 4,-7-1-4,0 1-8,-16 4-3,-6 3-10,-2 8-6,0 8-5,-1 5-29,2 4-28,2 15-30,3 6-108,12 5-160</inkml:trace>
  <inkml:trace contextRef="#ctx0" brushRef="#br0" timeOffset="54569.743">6846 5021 1200,'0'0'22,"0"0"18,0 0 85,0 0-86,0 0-36,0 0-6,-32 51 2,30-17 1,2-3 12,7-1 25,14-4 13,3-2 19,4-3-15,-1-3 16,-2-1-33,-5-4-3,-9 0-19,-6-1-9,-5 1-6,-4-1-6,-19 1-2,-7-3 8,-8-4-25,-1-6-43,2 0-69,6-14-101,14-13-269</inkml:trace>
  <inkml:trace contextRef="#ctx0" brushRef="#br0" timeOffset="54721.1657">6850 5087 1463,'0'0'73,"0"0"-40,110-41 41,-40 26-74,13-1-116,3-2-387</inkml:trace>
  <inkml:trace contextRef="#ctx0" brushRef="#br0" timeOffset="55210.2207">9115 4913 1351,'0'0'167,"0"0"-147,0 0 141,0 0-104,0 0-46,-1 90 25,1-31 4,0 3-20,0-2-12,0-2-8,0-4-12,0-5-60,3-10-62,11-16-237,4-18-389</inkml:trace>
  <inkml:trace contextRef="#ctx0" brushRef="#br0" timeOffset="55488.1984">9336 5095 1168,'0'0'224,"0"0"-220,0 0 156,0 0-107,0 0-52,-10 58 20,8-9 7,2-2-16,11-3-9,10-9 0,2-10-2,0-13 0,-3-9 0,-2-3 5,-4-15 5,-6-11 17,-4-5-4,-4-2-8,-5 4-12,-11 6 0,-7 10-4,0 6 0,-2 7-4,3 0-4,3 9-33,5 8-57,5-1-113,6-1-221</inkml:trace>
  <inkml:trace contextRef="#ctx0" brushRef="#br0" timeOffset="56160.6499">8373 3416 1349,'0'0'128,"0"0"-117,0 0 74,62 78 31,-43-34-71,-7 1-15,-5 0-12,-5-2-10,-1-5-8,1-2-20,2-3-81,5-5-173,5-8-389</inkml:trace>
  <inkml:trace contextRef="#ctx0" brushRef="#br0" timeOffset="56439.9278">8747 3574 340,'0'0'792,"0"0"-770,31-67 141,-20 60-24,3 7-74,-2 0-23,-1 14-22,-7 13-16,-4 12-4,-7 4 0,-17-1 0,-8 1-3,0-6 2,6-5 1,9-10-2,12-8 0,5-8 2,28-6 6,21-2 14,24-14-20,16-5-31,7-5-179,4-3-575</inkml:trace>
  <inkml:trace contextRef="#ctx0" brushRef="#br0" timeOffset="56977.7906">10466 3526 805,'0'0'355,"0"0"-332,0 0 136,0 0-47,75-35-64,-55 45-16,-3 13-14,-12 9-9,-5 5-6,-12 4-2,-19 0-1,-6-1 6,0-5-6,6-8 2,13-10-2,14-10 4,12-7-3,49-11 28,39-16-29,40-14-73,16-7-290</inkml:trace>
  <inkml:trace contextRef="#ctx0" brushRef="#br0" timeOffset="58289.6388">6020 4946 920,'0'0'117,"0"0"-93,0 0 167,-9-62-8,22 48-95,12 3-21,14 9-39,16 2-6,11 12-10,5 15-1,-3 5-6,-12 6 0,-11 7-6,-19 2 1,-17 3-4,-9 1-2,-22 1-30,-15-2 3,-8-7-4,-6-9-23,-1-12-3,2-10 13,10-10 17,7-2 33,13-5 6,11-11 15,9-3 44,0-2 6,0 1-29,6 2-25,3 2-6,-1 5-6,-4 3-2,0 4-1,-4 2 3,0 2-3,0 0-2,0 0 0,0 0-9,0 2-2,-7 9 11,-4 6 1,0 3 0,-5 0 2,2 3-2,-1-3 7,3 1-4,4 0 14,2-1 2,4-3 10,2-4-5,0-3-5,0-3-10,8-1 2,25-3-12,22-3-4,16 0-135,5 0-375</inkml:trace>
  <inkml:trace contextRef="#ctx0" brushRef="#br0" timeOffset="59263.8598">7959 4890 1062,'0'0'108,"2"-71"-38,18 37 102,10 3-57,12 7-34,9 6-21,9 14-26,12 4-15,6 25-8,-1 10 2,-4 10-7,-14 4-5,-14 1 5,-15 4-6,-23 1-2,-9 1-2,-32 0-13,-19-3-2,-11-10-3,-6-8-16,1-12-12,8-10-5,9-13 21,12 0 32,12-10 2,12-9 5,9 3 26,7-1 19,0 3 11,0 5-37,5 1-10,-1 3-3,-1 5-5,-2 0-6,-1 0 0,0 2-5,0 17-7,-4 8 11,-7 5 1,-2 4 3,3-2-3,3-4 1,4-2 6,3-4 3,0-5 2,6-5-2,9-3-4,15-5-4,13-6-2,12 0-39,6-3-208,-4-13-574</inkml:trace>
  <inkml:trace contextRef="#ctx0" brushRef="#br0" timeOffset="67099.6583">2495 6636 956,'0'0'365,"14"-83"-365,1 33 56,8-2 76,2-3-74,3-5-18,-4 6 2,-3 1-23,-7 6-14,-12 8 4,-2 10 3,-9 10 1,-12 8-1,-6 9-12,-5 6-4,-2 28 1,3 22-7,10 16 1,11 10 5,10 1 0,3-3 1,18-9 2,3-15-17,8-14-4,5-16-43,6-13 5,1-11 29,-4-9 17,-5-18 13,-9-8 1,-10-3 8,-6 1 8,-9 6 17,-1 11 5,0 10-7,-8 10-11,-3 2-20,-3 17-9,0 8 0,2 5 2,6-1-10,6-6-13,0-7-19,7-7 10,9-7-1,1-4 3,2-6 37,1-14 3,-3-2 16,-7-3 9,-5 0 0,-5-1-7,-5 2 0,-15 5-21,-5 6-2,1 9-14,3 4-10,7 0-22,9 2-9,5 4 8,9-4 20,19-2 29,8 0 17,6 0 5,-2 0-4,-1 0 18,-7 0-14,-7 0-3,-12 11-8,-6 4-10,-7 6 4,0 4 1,-2 4-2,-7 1-3,4-5-1,3-3-8,2-8-13,0-6-13,11-8 5,8 0 29,1-13 0,3-8 15,-5 0 7,-4-3 15,-7 3-3,-7 1-7,0 3-1,-14 1-25,-7 7-1,-1 6-41,1 3-3,5 0-32,7 5-11,7-1 13,2-3 40,2-1 34,14 0 15,5 0 29,0 0 2,-4 0 22,1 0-10,-4 0-29,-2 0-8,-1 0-3,-2 11 3,2 6 11,-2 7-2,-1 4 0,0 6 10,-3 5-21,-3 6 8,-2 6-14,-2 1-1,-13 3-8,-6-1-3,0-4-1,1-8-15,6-10-30,9-11-11,5-11-87,7-10-82,14 0-70,11-16-303</inkml:trace>
  <inkml:trace contextRef="#ctx0" brushRef="#br0" timeOffset="67385.4969">3291 6627 899,'0'0'119,"0"0"-54,59-53 126,-42 47-72,-6 5-73,-5 1-11,-1 9-13,-1 8 5,-4 6-10,-4 4-8,-18 3-4,-8 0-5,-4-1 0,0-6-18,6-6-53,10-7-35,7-8-47,6-2-9,5-5-73,0-9-305</inkml:trace>
  <inkml:trace contextRef="#ctx0" brushRef="#br0" timeOffset="67789.625">3801 6619 679,'0'0'347,"0"0"-317,64-76 109,-46 54 21,-5 3-94,-3 6-12,-8 3-6,0 7-1,-2 1-22,0 2-2,0 3-13,0 14-10,-2 9 1,2 10 7,0 6 10,0 1 6,0 1-9,5-1-13,-4-6-2,-1-1-8,0-7-82,0-6-119,0-8-150,-11-5-484</inkml:trace>
  <inkml:trace contextRef="#ctx0" brushRef="#br0" timeOffset="67942.0076">3801 6882 1378,'0'0'125,"0"0"-92,0 0 103,0 0-105,68-17-17,-45 17-14,6 0-12,5 0-97,0-4-145,1-6-366</inkml:trace>
  <inkml:trace contextRef="#ctx0" brushRef="#br0" timeOffset="68128.4422">4276 6554 1104,'0'0'524,"0"0"-518,0 0 58,0 0 2,0 0-50,0 0-16,10 22-1,-6 1-5,-4 1-91,0 1-182,0 3-314</inkml:trace>
  <inkml:trace contextRef="#ctx0" brushRef="#br0" timeOffset="68269.1728">4256 6859 54,'0'0'1436,"0"0"-1323,0 0 11,0 0-30,0 0-58,0 0-36,4 3-19,-4 1-39,0 1-100,0-2-183,9-3-253</inkml:trace>
  <inkml:trace contextRef="#ctx0" brushRef="#br0" timeOffset="68459.7085">4425 6728 589,'0'0'838,"0"0"-813,0 0 43,81-10 45,-55 10-57,1 0-30,-3 0-20,-5 0-6,-3 3-26,-6 3-60,-6 0-96,-4 1-156,-7 1-277</inkml:trace>
  <inkml:trace contextRef="#ctx0" brushRef="#br0" timeOffset="68929.3117">2599 7130 376,'0'0'66,"0"0"-58,-79 7 86,61-4-10,2-1-5,5 0 5,6 1-1,3-3 4,2 1 18,0 1 15,18 1-8,23 2-6,18 1 3,25-1-7,21-1-26,20-3-23,16-1-21,12 0-5,-1 0-11,-6-5-8,-19-3-8,-22 4-1,-26 1 1,-20 3-8,-20 0-30,-10 0-33,-8 0-108,-5-3-138,-4-4-344</inkml:trace>
  <inkml:trace contextRef="#ctx0" brushRef="#br0" timeOffset="74788.0384">5371 6997 845,'0'0'10,"0"0"8,0 0 55,0 0-24,-65-52-6,57 40 23,4 1 22,4 1 4,0-1 1,6 2-8,10 1-49,9 6-9,5 2-7,4 0-8,-4 11 0,-5 6-1,-9 3-3,-10 6-6,-6 6 0,-9 4-2,-20 1-3,-9-2-5,-6-2-22,-3-7-5,1-3 15,5-9-4,7-6 17,9-6 7,9-2 2,7 0 12,5-9 15,1-1-5,3-2 10,2 0 2,12 2-18,7 3-4,4 3-9,-1 4-2,4 0 4,-1 11-5,-3 7 4,0 4-3,-4 2 1,-4-1 1,-3-1-3,-3-4 0,-1-5-2,-1-5-1,3-6-23,4-2-32,5-5-42,6-12-27,1-5-88,2-4 0,2-3-95,0-3-97</inkml:trace>
  <inkml:trace contextRef="#ctx0" brushRef="#br0" timeOffset="75043.4476">5717 6987 665,'0'0'122,"0"0"-78,0 0 100,0 0-30,0 0-57,0 0-57,7-7 5,-7 33 38,0 3 36,0 1 18,9-4 5,0-3-14,2-5-16,-2-1-22,-4-5-22,-3 0-7,-2-1-15,0-2-2,-4 0-4,-10-2-4,-3-3-16,-3-4-31,-2 0-43,2-8-42,3-8-55,8-5-33,9-5-135,0-3-149</inkml:trace>
  <inkml:trace contextRef="#ctx0" brushRef="#br0" timeOffset="75185.5711">5717 6987 470,'-32'-15'603,"43"3"-504,6-3 105,5-1-81,11 0-63,7 0-44,6 2-16,-1 5-50,-6 3-112,-7 6-217,-5 0-375</inkml:trace>
  <inkml:trace contextRef="#ctx0" brushRef="#br0" timeOffset="75395.4708">6081 7013 1325,'0'0'2,"0"0"55,-13 73 60,4-40-49,-1 1-21,6-2-29,2-6-14,2-5-4,2-6 0,9-6-36,10-9-51,3 0-14,2-12-94,-3-10-144,-1-5-294</inkml:trace>
  <inkml:trace contextRef="#ctx0" brushRef="#br0" timeOffset="75596.9576">6152 6769 1142,'0'0'109,"0"0"-83,0 0 154,0 0-98,0 0-57,0 0-17,0-25-8,0 25-1,0 0-1,0 0-6,0 0-15,9 8-82,6 2-175,4 8-393</inkml:trace>
  <inkml:trace contextRef="#ctx0" brushRef="#br0" timeOffset="75806.4914">6302 7218 1473,'0'0'20,"0"0"92,4 80 49,-4-42-91,0 0 2,-5-1-14,-1-5-36,2-4-13,1-3-9,2-4-19,1-2-72,0-6-38,0-9-211,6-4-650</inkml:trace>
  <inkml:trace contextRef="#ctx0" brushRef="#br0" timeOffset="76484.8997">6782 7066 813,'0'0'162,"0"0"-50,0 0 87,0 0-71,0 0-25,0 0-7,41 0-17,-17 0-19,2 0-13,0 0-8,0 0-6,0 0-22,-2 0-4,0 0-6,-4 0-1,-2 0-12,-7 0-11,-4 0-14,-5 0-11,-2 0-29,0 0-82,-2-5-91,1-2-179</inkml:trace>
  <inkml:trace contextRef="#ctx0" brushRef="#br0" timeOffset="77373.3136">7413 6846 961,'0'0'55,"0"0"-46,0 0 68,0 0-42,0 0-9,0 0 7,-33 85-16,33-52-4,0 0-1,1-5 27,14-4 26,8-4 7,5-3 14,1-1-7,-3-1-17,-4 0-18,-10-1-22,-7 1-11,-5 2-8,-3-2 0,-18 3-3,-9-5-7,-4-5-18,-2-7-58,5-1-55,5-13-70,10-12-169</inkml:trace>
  <inkml:trace contextRef="#ctx0" brushRef="#br0" timeOffset="77555.8702">7382 6921 1365,'0'0'72,"0"0"-26,76-47 124,-40 37-123,10 3-47,4 4 0,5 3-62,-5 0-154,-7 10-164,-6 4-449</inkml:trace>
  <inkml:trace contextRef="#ctx0" brushRef="#br0" timeOffset="77745.5087">7921 7021 1155,'0'0'212,"0"0"-207,-3 61 153,-9-27-51,-1 1-47,2-4-31,6-6-12,5-5-17,0-6 0,16-6-4,4-6-22,5-2-71,0-6-62,0-12-129,-2-5-247</inkml:trace>
  <inkml:trace contextRef="#ctx0" brushRef="#br0" timeOffset="77930.4199">8042 6826 441,'0'0'810,"0"0"-808,0 0 128,0 0-58,0 0-54,0 0-12,5-18-6,-5 18 0,5 0-47,4 5-85,11 4-116,7-1-433</inkml:trace>
  <inkml:trace contextRef="#ctx0" brushRef="#br0" timeOffset="78679.6352">8068 7264 851,'0'0'154,"0"0"-147,0 0 96,0 0-36,0 0-37,0 0-18,0-1-6,0 1 1,0 0 3,2 0 58,2-2 28,3-3-6,5-2-24,4 2-40,3 4 10,0 1 0,-2 3-15,0 15-9,-5 7 0,-7 4-8,-5 6-1,0 3-1,-17 1-2,-8-2-4,-3-4-9,-5-6-5,4-9-16,-2-7-1,4-7 5,2-4 17,7-6 13,5-10 6,6-3 13,7-2 9,0 2 3,4 3 5,12 5-17,2 4-4,5 7-4,4 0-1,1 17-7,2 4 2,-3 4 1,-5-1 0,-3-3-1,-4-1-3,0-5-1,-2-4-1,5-3-3,-2-5-23,7-3-27,0 0-78,2-11-129,-2-8-180</inkml:trace>
  <inkml:trace contextRef="#ctx0" brushRef="#br0" timeOffset="79003.6003">8642 7168 899,'0'0'142,"0"0"-113,0 0 146,0 0-54,0 0-41,0 0-9,2-3-9,9 3-4,5 0-9,2 0-9,2 0-8,1 0-18,-3 0-11,-2 0-3,-2-1-18,-5 0-53,-7 1-137,-2 0-196,0 2-667</inkml:trace>
  <inkml:trace contextRef="#ctx0" brushRef="#br0" timeOffset="79166.5357">8594 7309 1395,'0'0'42,"0"0"26,0 0 80,75 0-105,-50 0-36,0 0-7,7 0-41,0 0-140,4-5-194,3-8-417</inkml:trace>
  <inkml:trace contextRef="#ctx0" brushRef="#br0" timeOffset="79939.2833">9248 7071 271,'0'0'678,"0"0"-649,0 0 110,0 0-9,0 0-34,-28-54-15,28 41 3,0 2-11,15 0-23,8 1-13,5 5-12,1 5 8,-1 1-3,-3 22-11,-5 9-7,-11 7-7,-9 5-3,-4 3-1,-22 0-1,-10-2-9,-3-1-14,-5-6-20,2-9-31,6-9-2,10-7 3,10-13 7,9 0 48,7-15 18,0-8 29,7-3 23,11 1 11,3 1-14,1 5-6,-1 7-9,-2 7-6,-1 5-22,0 2-5,-2 14-1,0 6-1,0 3 1,0-1-1,2-1-1,2-3-1,1-3-3,4-5 0,3-5 0,3-7-2,1 0 0,-1-10-3,-3-12 5,-5-4 1,-3-4-8,-6-3 4,-5 2-5,-3 2 2,-5 6 6,-1 7 5,0 6 1,0 5 0,0 5 0,-4 0-18,-6 10 6,1 7 12,3 3 0,6 3 2,0 1 10,4-4-2,10-5 6,3-3 8,2-6-2,1-6 5,0 0-3,-1-2-5,-3-12-3,-2-7-5,-5-3-3,-5-2-5,-4 0 6,0 2-6,0 2 0,-9 5-3,-5 3-4,-3 5-7,-2 7-26,-2 2-40,-2 8-24,-2 11-131,4 0-222</inkml:trace>
  <inkml:trace contextRef="#ctx0" brushRef="#br0" timeOffset="82279.8077">2390 8561 803,'0'0'287,"0"0"-209,0 0 128,0 0-65,55-63-65,-14 28-31,8-5 0,2-1-15,-4-1-2,-8 0-11,-9 3-2,-7 1-6,-8 2-5,-7 2 2,-8 3-6,0 6-3,-5 5-12,-7 11 9,-1 7-2,-5 2-5,-2 23-10,-1 17 5,9 15 2,10 8 3,2 1 7,16-6 2,13-11-5,6-12 2,8-12-11,7-15-14,6-8 17,-1-5 15,-2-16 1,-13-1 4,-13-5 5,-13 2 8,-11 2-2,-3 8-3,-6 5 0,-13 10-13,-1 1-6,-3 19-8,2 6-11,7 3-9,7 0-8,7-6 2,3-6 7,18-9-12,6-8 22,7-2 23,-2-18 20,-3-4 32,-6-3 12,-9-1 0,-7 1-12,-7 0-22,-5 4-14,-22 4-16,-5 3-13,-4 8-48,1 8-26,8 0-11,11 12-18,12 0-6,4-2 49,18-7 60,15-3 13,7 0 52,6-2 18,1-8 39,1-3-24,-3 1-22,-4 2-16,-9 0-16,-7 4-16,-11 2-5,-8 3-4,-6 1-6,0 0-1,0 3-7,0 12 0,-4 3 2,-3 2 2,1 0-8,0 0 0,4-4-14,2-1-37,0-7 7,14-5 28,7-3 19,3 0 9,-1-2 7,0-9 8,-5-2-1,-1 0 15,-6-1-10,-4-3-6,-5-1 10,-2-1 5,0 0-1,-5 5-10,-1 3 1,1 7 13,1 4-13,1 0-7,1 20-3,1 11 1,1 12 6,0 5-5,0 4 4,-1 1-6,-9-2-5,2-11 1,0-6-4,2-10-6,4-8-43,1-6-74,-1-6-81,0-4-81,0 0-248</inkml:trace>
  <inkml:trace contextRef="#ctx0" brushRef="#br0" timeOffset="82551.4975">3521 8323 938,'0'0'211,"0"0"-174,50-56 166,-36 47-78,2 7-61,-1 2-32,2 3-21,-3 12-6,-5 5-3,-8 6-1,-1 3-1,-15 2 0,-13-2-17,-6-2-24,-3-9-39,6-6-71,8-8-61,16-4-123,7-4-202</inkml:trace>
  <inkml:trace contextRef="#ctx0" brushRef="#br0" timeOffset="82855.0911">3824 8345 1263,'0'0'113,"0"0"-2,0 0 27,64-23-76,-51 23-45,-6 16-17,-5 9 1,-2 6-4,-7 4-4,-11-1-9,0-2 2,4-6 2,5-8 4,9-6 4,0-5 4,11-5 5,8-2 14,8 0 7,5-4-24,2-7-2,-2-4-99,-4-1-233,-6-1-364</inkml:trace>
  <inkml:trace contextRef="#ctx0" brushRef="#br0" timeOffset="83015.5657">4233 8340 1125,'0'0'532,"0"0"-524,0 0 92,0 0-63,0 0-37,0 0-35,8 20-76,-18 7-289,-4 0-692</inkml:trace>
  <inkml:trace contextRef="#ctx0" brushRef="#br0" timeOffset="83154.8364">4215 8620 1257,'0'0'415,"0"0"-336,0 0 35,0 0-32,0 0-82,0 0-13,21 0-60,-16 0-46,3 0-190,4-1-368</inkml:trace>
  <inkml:trace contextRef="#ctx0" brushRef="#br0" timeOffset="83338.7012">4368 8491 186,'0'0'1064,"0"0"-1001,0 0 104,61-25-30,-24 21-59,3-1-16,2 0-33,-3 2-29,-8 1-1,-10 2-45,-10 0-100,-7 0-192,-4 5-351</inkml:trace>
  <inkml:trace contextRef="#ctx0" brushRef="#br0" timeOffset="83621.9191">2882 8912 211,'0'0'845,"0"0"-775,0 0 142,-61 13-36,61-13-37,13 0-63,27 0-23,22 0 5,22 0-7,19-5-25,17-5-26,10-4-7,9 0-96,5-2-145,-4 0-303</inkml:trace>
  <inkml:trace contextRef="#ctx0" brushRef="#br0" timeOffset="101254.5183">5274 8422 1132,'0'0'226,"0"0"-192,0 0 98,0 0-50,0 0-5,0 0-48,41-10-17,-16 6-8,6-1-4,6-3-14,4-3-70,-1-2-128,-5-3-261</inkml:trace>
  <inkml:trace contextRef="#ctx0" brushRef="#br0" timeOffset="101576.29">5754 8234 1307,'0'0'79,"0"0"-42,0 0 89,0 0-103,0 0-19,0 0-1,-35 64 1,30-40-3,4-3 0,1-4-1,0-5 1,9-1 1,5-2 11,5-2 27,5 2 8,1-1-4,-1 3-7,-5 0-12,-4 2-10,-5 2-11,-10 0-4,0 5-2,-7-2 0,-16 1 2,-4-5-9,-5-3-14,2-6-18,1-5-34,8-7-48,10-16-118,9-11-108</inkml:trace>
  <inkml:trace contextRef="#ctx0" brushRef="#br0" timeOffset="101923.3826">5786 8251 55,'0'0'1429,"0"0"-1407,69-47 34,-41 37 37,2 5-73,2 1-20,-1 4-6,0 0-76,-3 0-57,-7 6-100,-2 7-111,-6 0-76,-2 3 69,-3-1 357,-2-2 213,-1 2 83,-3 1-39,-2 5-26,0 6-6,0 6-66,-9 8-45,-3-1-33,1-2-41,9-5-19,2-10-14,0-4-4,4-7-2,14-5 1,5-6-2,2-1-19,3-6-36,-4-14-112,-5-6-118,-3-5-414</inkml:trace>
  <inkml:trace contextRef="#ctx0" brushRef="#br0" timeOffset="102109.5566">6235 8120 1121,'0'0'35,"0"0"126,0 0-4,0 0-67,0 0-13,0 0-11,0-38-20,0 38-18,0 0-28,1 0-2,6 2-60,5 13-189,3 6-302</inkml:trace>
  <inkml:trace contextRef="#ctx0" brushRef="#br0" timeOffset="102288.9145">6353 8461 1331,'0'0'256,"0"0"-215,9 56 110,-9-25-23,0 5-61,-6 3-36,-3-2-19,2 0-12,3-2-18,2-4-82,2-8-50,0-12-326</inkml:trace>
  <inkml:trace contextRef="#ctx0" brushRef="#br0" timeOffset="102666.1251">6691 8426 1318,'0'0'122,"0"0"-1,0 0 9,63-4-73,-17 1-32,7 0-18,-3-1-7,-6 4-51,-10 0-142,-9 0-239</inkml:trace>
  <inkml:trace contextRef="#ctx0" brushRef="#br0" timeOffset="102867.1768">6934 8301 1348,'0'0'266,"0"0"-233,0 0 87,0 0-61,0 0-47,0 0 12,-49 102 2,31-53-19,4-4-7,8-4-13,6-7-29,0-4-24,10-7-52,15-8-103,5-11-102,5-4-263</inkml:trace>
  <inkml:trace contextRef="#ctx0" brushRef="#br0" timeOffset="103232.2235">7233 8276 1029,'0'0'173,"0"0"-155,0 0 159,59-58-78,-45 56-46,-1 2-22,-1 2-22,-2 13-7,-5 4-2,-5 7-8,-11 3 4,-14 2-33,-5-1-18,1-3-7,11-6-15,9-7 21,9-3 56,6-3 10,22-5 70,6 1 6,2-2 2,-2 1-4,-9 2-20,-10 5-29,-11 4-28,-4 4-7,-14 3 0,-20 0-1,-9 0-12,-7-4-47,2-7-116,7-10-94,16 0-210</inkml:trace>
  <inkml:trace contextRef="#ctx0" brushRef="#br0" timeOffset="103614.3092">7613 8301 736,'0'0'498,"0"0"-491,0 0 177,61-52-59,-47 49-55,0 3-30,-2 0-25,-2 11-15,-8 8 0,-2 6-8,-9 4-8,-11 2-18,-3 2-14,3-3-6,8-3 2,10-6 23,2-6 29,20-7 0,10-4 43,1-2 43,0-2 17,-8 3-32,-8 0-19,-8 4-32,-7 5-20,-9 5-4,-17 1 1,-9 0-16,-2-2-30,3-8-85,9-6-147,13-2-125,12-8-376</inkml:trace>
  <inkml:trace contextRef="#ctx0" brushRef="#br0" timeOffset="103839.1579">8130 8388 1337,'0'0'32,"0"0"104,2 54 15,-2-26-75,0 3-44,0-1 1,-4-3-25,4-6-8,0-4-6,2-5-30,14-7-73,1-5-131,2-3-267</inkml:trace>
  <inkml:trace contextRef="#ctx0" brushRef="#br0" timeOffset="103985.3451">8186 8251 1448,'0'0'73,"0"0"3,0 0 33,0 0-93,0 0-16,0 0-52,26 4-115,-9 20-230,4 2-686</inkml:trace>
  <inkml:trace contextRef="#ctx0" brushRef="#br0" timeOffset="104345.7287">8367 8597 1180,'0'0'132,"0"0"13,0 0-19,0 0-3,62 3-84,-43 13-16,-5 9-13,-7 7-4,-7 6-6,-9 3-3,-18 0-11,-8-6-20,-2-7-24,3-11-36,7-10-2,8-7 44,11 0 52,5-12 44,3-3 76,5-3-11,8 3-42,2 3-10,0 4-13,-1 5-6,4 3-26,-2 0-12,2 16-9,3 2-8,1 4-47,1 0-42,5 0-142,2-5-379</inkml:trace>
  <inkml:trace contextRef="#ctx0" brushRef="#br0" timeOffset="104706.084">9014 8403 1087,'0'0'143,"0"0"-16,0 0 66,0 0-54,0 0-59,0 0-28,33-14-15,-1 11-26,10 0-11,0 2-30,-4 1-52,-11 0-139,-15 7-240</inkml:trace>
  <inkml:trace contextRef="#ctx0" brushRef="#br0" timeOffset="104868.7129">9061 8532 1347,'0'0'55,"0"0"95,0 0 2,0 0-95,0 0-44,0 0-13,97 0-44,-55-1-135,4-7-187,3-1-518</inkml:trace>
  <inkml:trace contextRef="#ctx0" brushRef="#br0" timeOffset="105670.2608">9759 8229 1157,'0'0'120,"0"0"-59,0 0 104,0 0-65,0 0-64,0 0-25,-11 30-9,8 10 16,3 4-4,0 0-5,5-5 4,18-6 5,6-7-12,9-8 4,6-9 4,2-9 1,-2 0-10,-7-8 4,-9-9 7,-8-6 2,-9-4-4,-4-5-2,-7-3-11,-4 1 2,-12 1-3,-6 5-8,-2 5 2,-3 7-4,-2 7-7,-4 4-9,-2 5-18,-3 0-69,5 1-177,8 7-327</inkml:trace>
  <inkml:trace contextRef="#ctx0" brushRef="#br0" timeOffset="108385.4">3200 9661 1093,'0'0'364,"0"0"-338,0 0 6,0 0 25,0 0-29,0 0-2,-36 92 5,26-49-12,2-3-16,3-7-1,3-9-2,2-7 0,0-9-12,4-6-14,14-2-9,5-12-35,2-12-53,2-7-99,-6 0-59,-7 1-90</inkml:trace>
  <inkml:trace contextRef="#ctx0" brushRef="#br0" timeOffset="108552.5884">3160 9577 334,'0'0'586,"0"0"-471,-26-64 58,22 56 1,2 4-77,2 1-18,0 2-23,0 1-21,0 0-35,4-1-3,14 1-68,3 0-150,2 0-458</inkml:trace>
  <inkml:trace contextRef="#ctx0" brushRef="#br0" timeOffset="108766.0174">3307 9838 970,'0'0'422,"0"0"-384,5 90 168,-3-49-90,0 0-58,1-4-17,-1-5-28,0-3-13,3-6-8,2-5-56,2-5-41,2-12-168,5-1-320</inkml:trace>
  <inkml:trace contextRef="#ctx0" brushRef="#br0" timeOffset="109107.5723">3706 9826 388,'0'0'708,"0"0"-677,0 0 64,0 0 54,0 0-71,0 0-18,9-3 3,-3 3 2,3 0-9,5 1-13,0 1-7,-1 0-10,4-2-10,-2 0-10,-1 0-4,2 0-1,0 0-1,0 0-9,1 0-34,-5 0-53,-5 0-123,-5 0-183</inkml:trace>
  <inkml:trace contextRef="#ctx0" brushRef="#br0" timeOffset="109315.5593">3667 9951 1097,'0'0'129,"0"0"-51,0 0 93,0 0-84,0 0-55,0 0-22,6 19-5,3-14-5,1-2-40,5-3-63,1 0-74,2 0-77,2-7-178</inkml:trace>
  <inkml:trace contextRef="#ctx0" brushRef="#br0" timeOffset="110123.7396">4452 9672 66,'0'0'919,"0"0"-875,0 0 46,0 0 77,0 0-113,0 0-33,-32 0-2,19 25 8,1 8-11,5 4 21,5 1 2,2 1-22,0-6 12,4-5-15,12-8 0,3-6 6,6-8 4,5-6-11,1 0 9,-3-8 2,-6-9 5,-4-2-5,-6-5-8,-6-4-7,-3-6 0,-3 0-1,-3 1-8,-11 0 3,-3 6-2,-2 5 6,1 6-4,7 7-3,0 3-1,5 6-15,-2 0-40,1 2-83,1 11-128,3 1-228</inkml:trace>
  <inkml:trace contextRef="#ctx0" brushRef="#br0" timeOffset="110304.2536">4752 9853 1171,'0'0'196,"0"0"-163,0 0 109,0 0-72,0 0-40,0 0-30,10 0-67,-10 0-132,0 0-428</inkml:trace>
  <inkml:trace contextRef="#ctx0" brushRef="#br0" timeOffset="111272.3688">5053 9772 420,'0'0'463,"0"0"-418,0 0 51,0 0 25,-19-63-30,18 42 8,1-1-13,0 1-28,7 1 4,3 3-9,1 8-9,-1 4-16,1 5-17,3 6-4,2 13-7,-2 8 1,-6 8-1,-8 3-8,-2 3 8,-20 3-17,-4-2 3,6-4-4,2-7 10,9-5 6,9-7 1,0-6 1,4-2 8,10-4 7,2-2 3,4-4 0,-3-1-4,-2 0-3,-1-6-2,-3-4-3,-2-5 0,-4-5 4,-5-2 2,0-5-4,-7 0-6,-7 1-2,-4 1 3,-2 3-3,-1 2 0,0 5-4,1 3-5,2 4-13,4 3-23,3 3-51,6 2-69,5 0-101,0 0-214</inkml:trace>
  <inkml:trace contextRef="#ctx0" brushRef="#br0" timeOffset="111902.9803">5373 9697 746,'0'0'428,"0"0"-367,0 0 119,0 0-66,0 0-55,66-26-45,-54 47-10,-5 6-4,-5 4-1,-2 4-1,-11 1-4,-12 0-30,-1-2 2,0-3 9,3-6 11,11-6 7,7-7 5,3-5 2,0-3 4,13-2 8,8-2 10,3 0 7,2-7 2,4-4-14,-1-3-12,-1-1-5,1-1-26,-4 1-48,-2 3-6,-3 4-20,-5 1-33,-5-1 62,-1-4 23,-2-3 48,-2-7 20,0-3 77,0 0 14,-5 3 13,0 6-20,0 7-30,0 6-23,0 3-23,0 0-28,0 13-1,0 10-5,4 7 6,3 1 8,2 0 7,3-2-9,-2-2 4,4-2 3,-2-1-5,0-2 14,-2-2-8,-5-1-4,-3-3-9,-2-3-1,0-1 0,-14-4-2,-4-4-18,-5-4-25,0 0-65,3-14-155,4-11-283</inkml:trace>
  <inkml:trace contextRef="#ctx0" brushRef="#br0" timeOffset="112055.7121">5708 9693 1455,'0'0'50,"0"0"-9,0 0 12,80-52-53,-58 52-62,3 0-213,-2 4-408</inkml:trace>
  <inkml:trace contextRef="#ctx0" brushRef="#br0" timeOffset="112459.8705">6129 9807 1371,'0'0'40,"2"57"38,-2-22 27,-11 1-42,0-1-48,-1-2-15,3-5-5,1-7-45,2-9-72,2-11-18,3-1 7,1-18 106,0-12 27,7-7 24,7-6 77,4-3-3,1 1 4,2 5-10,0 12-14,-2 9-32,-3 10-10,-4 9-8,1 0-9,3 19-12,-2 13 3,0 8 4,-4 5 2,-5-2-6,-4-3-6,-1-3-4,0-8-2,0-4-33,-6-7-26,-2-6-40,-4-6-126,-1-6-129,1 0-243</inkml:trace>
  <inkml:trace contextRef="#ctx0" brushRef="#br0" timeOffset="112632.9499">6118 9962 1504,'0'0'96,"0"0"-43,0 0 47,75-15-79,-52 15-17,2 0-4,0 4-15,0 1-86,4-2-179,-1-2-356</inkml:trace>
  <inkml:trace contextRef="#ctx0" brushRef="#br0" timeOffset="112789.2062">6621 10131 1317,'0'0'145,"0"0"-60,-21 72 83,1-43-103,0-3-36,1-1-29,1-1-10,0-4-106,2-6-362</inkml:trace>
  <inkml:trace contextRef="#ctx0" brushRef="#br0" timeOffset="113299.3182">7456 9818 1291,'0'0'134,"0"0"-122,0 0-11,12 76 53,-8-35-16,-2-3-26,3-5-8,-2-6-4,4-7-8,4-8-37,3-8-18,3-4-68,-1-4-36,-1-17-56,-1-6-155</inkml:trace>
  <inkml:trace contextRef="#ctx0" brushRef="#br0" timeOffset="113569.6434">7542 9727 1245,'0'0'37,"0"0"18,0 0 18,0 0-57,0 0-16,0 0-8,10-12 0,-10 12 5,0 0 3,-1 0 1,1 0 1,0 0 0,0 0-1,0 0-1,0 0 0,0 0-5,0 0-34,0 0-17,0 0-25,4 0-72,3 1-190</inkml:trace>
  <inkml:trace contextRef="#ctx0" brushRef="#br0" timeOffset="113986.3691">7704 10029 1316,'0'0'66,"0"0"-21,0 0 93,0 0-64,0 0-36,0 0-19,69-4-7,-56 19-5,-2 5-6,-6 4-1,-3 5 2,-2 3-2,-9 1-2,-11-2-15,-6-4-21,1-5-24,1-4-9,5-7 35,10-6 27,5-3 9,4-2 18,0 0 49,4 0 15,12 0-30,7 0-26,4 0-12,7 0-10,2-2-4,5-3-29,5-4-123,1-2-184,-1-5-358</inkml:trace>
  <inkml:trace contextRef="#ctx0" brushRef="#br0" timeOffset="114199.4407">8157 9988 495,'0'0'874,"0"0"-835,0 0 101,0 0-27,0 0-69,0 0-26,41-9-11,-18 8-5,-1-1-2,-4 2-43,-2 0-132,-7 0-161,-6 3-436</inkml:trace>
  <inkml:trace contextRef="#ctx0" brushRef="#br0" timeOffset="114362.8483">8111 10105 1287,'0'0'203,"0"0"-176,0 0 106,0 0-95,0 0-38,0 0-5,49 10-97,-30-10-121,4 0-141,7-13-165</inkml:trace>
  <inkml:trace contextRef="#ctx0" brushRef="#br0" timeOffset="114890.0165">8599 9779 1315,'0'0'62,"0"0"-15,0 0 61,0 0-76,0 0-32,0 0 0,-14 71 6,10-31 3,4-1 1,0-2 0,7-6 8,12-6-2,7-7 4,5-7-2,1-8 4,2-3-9,-4 0-1,-3-9-3,-5-7-2,-8-3 1,-3-4-4,-11-4-4,0-1-3,-8-3 2,-10 1-9,-1 6-1,1 5 3,1 8-1,2 5 3,-3 6-6,2 0-6,-2 2-4,2 8-24,5 2-59,1-1-70,10-4-30,0-3-206</inkml:trace>
  <inkml:trace contextRef="#ctx0" brushRef="#br0" timeOffset="115091.7961">9017 9903 1326,'0'0'397,"0"0"-391,0 0 43,0 0 8,0 0-39,0 0-12,12 27-3,-12-18-3,0-3-32,0-2-26,0-4-102,2 0-278</inkml:trace>
  <inkml:trace contextRef="#ctx0" brushRef="#br0" timeOffset="115323.0948">9153 9762 1539,'0'0'110,"0"0"-82,0 0 63,0 0-27,12 88 8,-10-44-16,-2 1-29,0-4-14,0-3-13,1-4-9,-1-4-66,2-6-45,4-7-108,3-11-296</inkml:trace>
  <inkml:trace contextRef="#ctx0" brushRef="#br0" timeOffset="115841.0884">9404 9849 1392,'0'0'24,"0"0"75,71-18 22,-53 18-74,-3 8-37,-5 12-10,-3 0-5,-7 6 3,0 0-7,-16 1-6,-3 0 7,2-4 6,4-2 2,7-2 0,6-5-2,0-1 2,14-3 0,6-2 0,3-5-6,4-3-29,-2 0-23,2-7-14,1-11-10,-3-6 22,-1-6 56,-5-4 4,-5 2 23,-3 1 14,-4 6 4,-2 8-4,-3 9-9,-2 4 9,0 4-18,0 0-19,0 8-6,0 11 6,0 8 3,0 4 5,2 3 14,9 1 22,0-3 19,0-2-20,-1-5-1,-3-1-16,-7-5-14,0-3-10,0-2-2,-7-6-11,-7-3-43,-3-5-75,-2 0-159,3-17-174</inkml:trace>
  <inkml:trace contextRef="#ctx0" brushRef="#br0" timeOffset="115963.364">9757 9898 1275,'0'0'146,"79"-41"-144,-29 26-4,0 4-90,2 0-450</inkml:trace>
  <inkml:trace contextRef="#ctx0" brushRef="#br0" timeOffset="116364.7304">10264 9879 1354,'0'0'51,"14"67"-31,-14-27 100,0 1-67,-7-1-32,-5-5-19,-1-8-2,6-9-38,1-11-57,2-7-21,4-1-21,0-20 97,0-7 12,10-7 28,4-7 29,1-4 11,1 0 23,0 4 7,0 8 12,1 11 25,-2 8-20,1 10-28,-2 5-14,3 3-19,3 19-8,2 10 3,-4 8 10,-2 2-2,-6 1-6,-4-1-1,-6-4-14,0-3-8,0-5-7,-9-4-53,-3-7-39,-1-7-204,2-10-553</inkml:trace>
  <inkml:trace contextRef="#ctx0" brushRef="#br0" timeOffset="116533.0916">10264 10067 1587,'0'0'142,"0"0"-126,0 0 96,0 0-77,86-23-35,-49 23-27,6 0-94,3 0-380</inkml:trace>
  <inkml:trace contextRef="#ctx0" brushRef="#br0" timeOffset="116954.5827">10758 10348 1714,'0'0'67,"0"0"-58,0 0 22,0 0-31,0 0-10,0 0-239,7-25-886</inkml:trace>
  <inkml:trace contextRef="#ctx0" brushRef="#br0" timeOffset="122486.7714">9258 5122 244,'0'0'431,"0"0"-407,0 0 13,0 0 28,0 0-36,0 0-11,0 0-11,0 0-1,0 0-3,0 0 12,0 0 26,0 0 7,0 0 0,0 0-11,0 0-9,0 0-12,0 0-14,0 0-2,0 0-18,0 0-69,0 0-143,0 0-59</inkml:trace>
  <inkml:trace contextRef="#ctx0" brushRef="#br0" timeOffset="122743.4982">9258 5122 703</inkml:trace>
  <inkml:trace contextRef="#ctx0" brushRef="#br0" timeOffset="123460.2075">9258 5122 703,'42'9'69,"-42"-9"-8,0 0 32,0 0-40,0 0-14,0 0-18,0 0-5,0 0 0,0 0 4,0 0 23,0 0 9,0 0-6,0 0-8,0 0-6,0 0-4,0 0-7,0-2-17,0-3-2,0 1 4,0 1-4,0-2 1,1 3 5,0-2 10,0 0 1,-1 2-9,3-3-8,-1 0 5,-1 0-3,0 0 1,3 2 1,-1-2 0,-1 3-3,0 0 1,1 0-2,-3 1 1,2 0-1,0-1 0,1 1-1,-1-2 2,3 2-2,-2-1 1,1 0 4,-2-1 9,0 2-7,1-1 2,-1 1 4,0-1-5,1 1-3,-1-1 1,3-2-4,-1 2 0,3 0 2,1 0 5,-3 0 0,0 0 0,-1-1 5,-2 3-10,-1 0 3,-1-2 0,0 2-4,2 0-2,-2-1 1,4 0 1,-1-1-1,1 0 2,1 1-4,-1-1 7,-2 0-3,0 1 3,-1 1-3,-1 0-1,0 0-1,0 0 0,2-1-1,-2 1-3,2-1 2,0-1-1,1-1 1,2 0 0,-1 0 3,2 1 0,-4 0 0,1 2-1,-2 0-1,-1 0-2,0 0 1,0-1-1,0 1 0,0 0-1,0 0-1,0 0-5,0 0-25,0 0-52,0 0-149,-6 0-348</inkml:trace>
  <inkml:trace contextRef="#ctx0" brushRef="#br0" timeOffset="124703.0274">2349 10910 1170,'0'0'216,"0"0"-216,0 0 0,0 0 4,64 81 12,-48-42 3,-5 0-3,-4-2-2,0-1-11,-3-2-2,0-4-1,2-6-2,-2-7 0,1-8-11,1-9-2,4 0 8,1-22 7,5-8 4,2-9 3,-2-6 12,2-5-5,-4-2 6,-1 2-8,-2 2-7,-1 7 4,-1 11-9,0 8-2,-2 10-31,-2 12-111,-1 0-170,1 12-460</inkml:trace>
  <inkml:trace contextRef="#ctx0" brushRef="#br0" timeOffset="124907.9738">2708 11087 796,'0'0'507,"0"0"-497,0 0 8,8 58 32,-8-26 19,0 6-29,-7 3-17,0 3-18,-2-1-5,4-2-10,1-3-79,0-5-148,0-9-190</inkml:trace>
  <inkml:trace contextRef="#ctx0" brushRef="#br0" timeOffset="125393.405">2620 11347 1019,'0'0'93,"0"0"-86,75-53 90,-48 42-28,1 1-39,-3 2-20,-3-1 1,1-3-11,-4-3 2,-3-5 1,-3 0 0,-6-2 8,-2 0-6,-5 2 14,0 5-4,0 5 18,-1 3 12,-4 5-19,-1 2-26,1 4-5,1 19-4,-5 11 8,2 8 0,-2 5 1,0 0-1,2-3 0,-2-6-39,6-11-28,1-6-45,2-11 26,0-8 26,0-2 29,3-5 32,6-15 17,4-4 20,3-2 41,0 0 17,2 3-2,-3 5-18,-1 8-20,3 5-12,1 5-31,3 0 0,2 13-7,-3 6 5,-2 4-3,-7 4-7,-4-1-2,-7-2-3,0-1-1,0-4-34,-7-4-72,-2-3-117,0-5-152</inkml:trace>
  <inkml:trace contextRef="#ctx0" brushRef="#br0" timeOffset="125619.5112">3314 11094 1403,'0'0'101,"0"0"-100,0 0 6,0 0-7,0 0-6,0 0-41,7 44-170,-12-19-288</inkml:trace>
  <inkml:trace contextRef="#ctx0" brushRef="#br0" timeOffset="125761.8845">3253 11359 1389,'0'0'103,"0"0"-77,0 0 26,0 0-33,0 0-19,0 0-124,24-6-196,-19 14-222</inkml:trace>
  <inkml:trace contextRef="#ctx0" brushRef="#br0" timeOffset="125964.9617">3430 11240 709,'0'0'677,"0"0"-627,0 0 17,0 0 23,89-46-65,-55 44-25,-2 2-15,-7 4-113,-12 9-208,-8 3-310</inkml:trace>
  <inkml:trace contextRef="#ctx0" brushRef="#br0" timeOffset="126332.2188">2233 11722 516,'0'0'305,"0"0"-265,0 0 153,0 0 25,0 0-69,0 0-84,82 2 17,-8-2-2,9 0-29,4 0-18,3 0-13,-8-2-8,-9 1-12,-14 0 0,-14 1 0,-14 0-1,-8 0-35,-12 0-38,-9 0-72,-2 0-93,-9 0 22,-14 0-175</inkml:trace>
  <inkml:trace contextRef="#ctx0" brushRef="#br0" timeOffset="126533.09">2229 11791 840,'0'0'296,"0"0"-264,0 0 122,98 8 17,-39-8-74,9 0-29,9 0-30,1 0-29,3-4-9,-1-4 0,-1 1-57,-5-1-186,-6-5-302</inkml:trace>
  <inkml:trace contextRef="#ctx0" brushRef="#br0" timeOffset="127680.6246">3419 11166 428,'0'0'63,"0"0"-32,0 0 42,0 0 17,0 0-3,0 0 6,-24-8 25,24 6-10,0 2 15,0 0 1,0 0-38,7 0-16,12 0-12,6 0 18,7 4-4,2 0-27,0-1-12,0 1-7,-1-3-3,-5 1-11,-5-1-5,-7 0-5,-8 0-2,-4-1-3,-4 0-13,0 2-32,-2-1-40,-15 4-107,-8 4-135,-6 6-272</inkml:trace>
  <inkml:trace contextRef="#ctx0" brushRef="#br0" timeOffset="128010.5945">3276 11388 501,'0'0'181,"0"0"-105,0 0 114,0 0-21,0 0-16,0 0-18,-5 0-15,23 0-30,9 0-15,12-1-10,2-1-8,0 0-9,-2 0-8,-3 1-5,0-1-13,-3 0-11,-7 0-9,-7 0-2,-6 0-5,-6 0-34,-2 2-42,-5 0-8,0-2-95,0-1-130,-7-2-236</inkml:trace>
  <inkml:trace contextRef="#ctx0" brushRef="#br0" timeOffset="128299.9419">3343 11154 1004,'0'0'152,"0"0"-35,0 0 81,0 0-86,0 0-43,0 0-28,57-7 9,-24 7-6,1-3-11,-3 1-6,-1 0-22,-3 0-5,-4-1-3,-7 1-40,-2 2-40,-7 0-179,-7 0-253</inkml:trace>
  <inkml:trace contextRef="#ctx0" brushRef="#br0" timeOffset="136619.296">10442 4454 1014,'0'0'0,"0"0"1,0 0-1,0 0 14,0 61-13,-3-49-1,-1-2-51,1-6-188,3-4-149</inkml:trace>
  <inkml:trace contextRef="#ctx0" brushRef="#br0" timeOffset="136805.325">10498 4271 1234,'0'0'0,"0"0"0,0 0 16,0 0-16,0 0-115,0 0-28,0 23-200</inkml:trace>
  <inkml:trace contextRef="#ctx0" brushRef="#br0" timeOffset="137128.3522">10573 4478 1004,'0'0'275,"0"0"-263,0 0-12,0 0 43,0 0-43,0 0-35,53-27-145,-49 27-227</inkml:trace>
  <inkml:trace contextRef="#ctx0" brushRef="#br0" timeOffset="137263.1329">10616 4556 1067,'0'0'6,"0"0"3,76-26-18,-44 17-61,0 1-221,-2-2-234</inkml:trace>
  <inkml:trace contextRef="#ctx0" brushRef="#br0" timeOffset="137519.8233">10844 4458 831,'0'0'176,"0"0"-168,0 0 21,0 0 45,0 0-7,-13 67-30,13-48-11,0-2-2,9-6 0,5-2 2,0-6-7,1-3-7,-1 0 0,1-8 7,-3-5 1,-2 0-16,-4-3 8,-4 0-9,-2 0 4,0-2-7,-4 5-22,-7-2-27,-3 7-52,-3 5-54,1 3-111,-3 0-99</inkml:trace>
  <inkml:trace contextRef="#ctx0" brushRef="#br0" timeOffset="140917.514">4445 11156 1383,'0'0'152,"0"0"-150,0 0 36,0 0 18,14 73-8,-5-19 4,-5 1-22,-3-1-23,-1-5-4,0-4-3,0-6-1,-3-6-39,3-8-69,0-13-144,13-12-186</inkml:trace>
  <inkml:trace contextRef="#ctx0" brushRef="#br0" timeOffset="141267.484">4752 11200 982,'0'0'222,"0"0"-182,0 0 154,0 0-81,0 0-88,0 0-23,2 40 7,-8 10 11,3 3-9,3 0 2,0-4-2,4-4-8,9-7 0,5-7-1,0-9-2,2-11 0,-2-6 3,0-5 2,-4-1 4,-2-12-5,-6-7 5,-5-2-3,-1-1 1,-10 2-4,-8 5-3,-2 7-2,-1 5-7,1 4 3,1 4-4,-1 12 1,-3 4-30,7 1-28,0 0-70,7-3-105,8-5-127</inkml:trace>
  <inkml:trace contextRef="#ctx0" brushRef="#br0" timeOffset="141493.3839">5253 11372 1233,'0'0'311,"0"0"-297,0 0 64,0 0-33,0 0-32,-34 60 4,4-24-5,2 2-8,2-2-4,5-3-12,3-5-101,4-9-137,6-9-243</inkml:trace>
  <inkml:trace contextRef="#ctx0" brushRef="#br0" timeOffset="141688.9616">5053 11372 1173,'0'0'216,"0"0"-140,0 0 74,0 0-82,0 0-42,72 37 10,-47-8-7,3 2-16,-5 1-10,-1-2-3,-3 0-2,-6-3-16,-1-4-53,-3-6-56,0-5-117,0-9-112,7-3-440</inkml:trace>
  <inkml:trace contextRef="#ctx0" brushRef="#br0" timeOffset="141877.7616">5503 11456 1329,'0'0'213,"0"0"-211,0 0 23,0 0 32,6 72-17,-6-41-29,0-5-10,0-6-1,6-6-26,6-7-52,3-7-61,3 0-136,1-13-276</inkml:trace>
  <inkml:trace contextRef="#ctx0" brushRef="#br0" timeOffset="142039.308">5558 11252 990,'0'0'529,"0"0"-508,0 0 53,0 0 6,0 0-78,0 0-2,0-33-65,0 54-73,5 2-163,4 4-347</inkml:trace>
  <inkml:trace contextRef="#ctx0" brushRef="#br0" timeOffset="142718.1063">5742 11581 729,'0'0'114,"0"0"44,0 0 62,0 0-46,0 0-71,0 0-3,2-10-28,1 7-41,-2 0-9,-1 3-6,1 0-10,-1 0-5,0 0-1,0 0 0,2 0 0,-2 0-1,3 0 0,1 0 0,-4 0 1,2 0-1,-2 0 1,0 0-10,0 0-6,0 0 6,0 0 10,0 0-3,0 0 2,0 0 1,0 0 0,0 0 0,1 0 2,1 0 0,2-1 0,3-3-1,1 0 8,4 1-1,2 3 7,2 0-12,-2 7 1,-3 12-4,-6 7 0,-5 4 0,0 3-1,-16-2-2,-7 0-2,-3-2-14,-1-8-10,1-4 5,7-5 13,3-6 9,7-5 4,3-1 3,2 0 24,1 0 0,0-3-9,3 2 2,0 1-1,0 0-17,0 0-4,12 0 0,1 5 2,3 4 3,0 0 3,-5 0-6,3-2 3,0-1-4,-3-1-1,5-1 0,2-2-25,0-1-53,3-1-103,2 0-176,0 0-350</inkml:trace>
  <inkml:trace contextRef="#ctx0" brushRef="#br0" timeOffset="143188.5436">6232 11438 969,'0'0'204,"0"0"-119,0 0 125,0 0-68,0 0-62,0 0-28,34 0-16,-13 0-9,3 0-12,1 0-8,2 0-7,1 0 0,-4 0-38,-3 0-49,-4 0-142,-7 0-157,-5 5-509</inkml:trace>
  <inkml:trace contextRef="#ctx0" brushRef="#br0" timeOffset="143376.2085">6175 11613 1133,'0'0'238,"0"0"-191,0 0 141,0 0-79,0 0-73,0 0-21,58 0-7,-30 0-8,4 0-49,0-1-142,2-9-207,1-4-695</inkml:trace>
  <inkml:trace contextRef="#ctx0" brushRef="#br0" timeOffset="145324.845">7032 11144 1190,'0'0'67,"0"0"11,0 0 103,0 0-112,0 0-55,12 107 39,-5-34 1,-3 2-38,-4-5 2,0-8-13,0-9-5,5-9-6,6-13-76,7-15-157,8-16-204</inkml:trace>
  <inkml:trace contextRef="#ctx0" brushRef="#br0" timeOffset="145639.4557">7292 11281 953,'0'0'219,"0"0"-158,0 0 119,0 0-63,0 0-97,-5 61-3,-3 5 23,4 1-22,4-1 3,0-9-8,6-9-13,10-11 1,6-14 1,1-11-4,2-12 5,0-7 2,-2-20-2,-4-8 14,-7-8-6,-9-2 10,-3 3-11,-3 8 0,-12 9-4,1 14-4,-2 10-2,0 2 0,-2 22-6,6 10-1,3 6-17,7 1-70,2-3-112,0-8-243</inkml:trace>
  <inkml:trace contextRef="#ctx0" brushRef="#br0" timeOffset="145866.5658">7842 11288 311,'0'0'1214,"0"0"-1175,0 0 19,0 0 13,0 0-52,-6 75 5,-12-30-8,-5 2-13,-2 0-3,0-4-21,4-5-96,3-10-159,4-14-272</inkml:trace>
  <inkml:trace contextRef="#ctx0" brushRef="#br0" timeOffset="146046.9193">7649 11445 940,'0'0'386,"0"0"-319,0 0 127,0 0-72,0 0-89,0 0-26,73 14 16,-53 24-9,-3 0-8,-2 2-6,-1-3-7,-1-6-61,1-6-162,2-11-188,1-12-642</inkml:trace>
  <inkml:trace contextRef="#ctx0" brushRef="#br0" timeOffset="146344.2196">8095 11370 1254,'0'0'178,"0"0"-153,0 0 47,0 0-53,-20 61 5,13-13-5,7 0-9,0 0-7,9-4-3,7-11-1,2-10 0,3-8 1,1-14 3,1-1 2,-2-23 30,-1-12 10,-8-10 1,-6-6-13,-6-1-11,-2-2 1,-18 5-14,-5 9-7,2 11-2,4 16-11,4 13-5,4 5-30,3 20-88,6 8-177,2 0-382</inkml:trace>
  <inkml:trace contextRef="#ctx0" brushRef="#br0" timeOffset="146518.3307">8428 11519 1505,'0'0'208,"0"0"-205,0 0 51,0 0-6,0 0-48,0 0-2,2 10-18,-5 3-78,2-3-202,1-5-449</inkml:trace>
  <inkml:trace contextRef="#ctx0" brushRef="#br0" timeOffset="146727.0463">8619 11321 1659,'0'0'29,"0"0"-7,0 0 30,4 82 12,-4-33-11,-8 5-22,-2-1-19,-1-3-8,4-5-4,2-7-63,5-6-59,3-12-204,15-11-432</inkml:trace>
  <inkml:trace contextRef="#ctx0" brushRef="#br0" timeOffset="147155.4935">8737 11524 1126,'0'0'151,"0"0"-38,0 0 70,0 0-96,0 0-56,75-37-17,-59 63-9,-4 13-2,-8 4 0,-4 2-1,0-2-1,-10-6-1,2-10 0,4-8-15,4-8-16,0-11-17,15 0 25,8-16 0,6-10-12,2-6 18,-3-6 17,-3-4 2,-6 0 6,-8 0 3,-6 6-1,-5 10-5,0 11-1,0 10-2,-2 5-2,-1 8-6,3 16 6,0 8 20,14 7 18,4 2 16,0 1-12,-6-1-15,-3-4-11,-9-3-14,0-7 0,-9-5-4,-10-7-25,-6-12-60,0-3-137,2-14-178,5-14-417</inkml:trace>
  <inkml:trace contextRef="#ctx0" brushRef="#br0" timeOffset="147254.4845">8973 11547 1182,'0'0'190,"60"-66"-44,-26 42-23,2 5-123,8 3-12,-1 2-224,5 2-740</inkml:trace>
  <inkml:trace contextRef="#ctx0" brushRef="#br0" timeOffset="147636.4369">9625 11606 492,'0'0'786,"0"0"-755,0 0 107,0 0 4,63-33-69,-30 23-32,2 2-24,0 3-17,-11 2-28,-10 3-112,-10 0-188,-4 11-456</inkml:trace>
  <inkml:trace contextRef="#ctx0" brushRef="#br0" timeOffset="147821.1925">9583 11784 1018,'0'0'312,"0"0"-265,0 0 147,0 0-80,0 0-68,0 0-25,60 2-21,-28-2-8,7 0-84,4-2-88,8-9-152,3-3-330</inkml:trace>
  <inkml:trace contextRef="#ctx0" brushRef="#br0" timeOffset="149712.3862">10244 11438 1002,'0'0'1,"0"0"18,0 0 1,0 0 0,0 0-14,-63 13-3,46-12-1,3-1 0,5 0-1,7-11 34,2-5 86,0-2 15,11-1-42,6 3-5,3 7-31,3 6-4,4 4-27,4 25-10,-5 11-4,-8 11-5,-14 7 0,-4 2-8,-17-1 3,-11-5-6,-4-7-8,-2-11-18,3-14-9,3-9-1,5-10 21,7-4 18,7-14 14,5-5 24,4-1 9,4 2-10,11 6-3,6 8-7,6 8-5,3 0-18,2 11-3,0 7-1,-2 5 0,-5-2-4,0 2 2,-3-2-33,-1-7-44,0-5-102,-1-9-131,1-2-200</inkml:trace>
  <inkml:trace contextRef="#ctx0" brushRef="#br0" timeOffset="150013.4067">10537 11443 684,'0'0'390,"0"0"-269,0 0 97,0 0-88,0 0-112,0 0-5,29 69 34,-12-21-12,1-2-11,-3-4-7,1-8-9,-4-8-4,0-10-2,-1-8 2,-2-8 7,4 0 14,1-21 15,0-10-7,2-12-14,-3-9 4,-1-4-4,-3-1-11,-3-3-1,-3 11-7,0 10-16,-2 17-19,-1 22-27,0 9-84,0 27-298,0 11-259</inkml:trace>
  <inkml:trace contextRef="#ctx0" brushRef="#br0" timeOffset="150358.1956">9795 12285 199,'0'0'952,"0"0"-857,61-2 107,1-7-16,20-3-78,13-3-55,8 0-1,1 1-6,-6 1 3,-11 0-37,-13 2-9,-15 4-3,-14 3-6,-11 2-57,-13 2-31,-15 0-89,-8 3-265,-27 4-458</inkml:trace>
  <inkml:trace contextRef="#ctx0" brushRef="#br0" timeOffset="150580.0596">9816 12421 387,'0'0'1081,"0"0"-1008,0 0 76,71 0-3,-24 0-48,7-3-62,3-3 16,3-1-36,2-1-7,5-3-9,2-1 0,2-2 0,-3-1-46,-4 1-86,-6-1-71,-12-4-460</inkml:trace>
  <inkml:trace contextRef="#ctx0" brushRef="#br0" timeOffset="151879.3876">13142 3037 796,'0'0'100,"0"0"-97,0 58-3,0-25 3,0 7 15,0 6 4,0 9 14,0 9-17,0 8-3,0 13 10,-7 10 2,-1 9-8,-1 10 12,2 4 2,0 9-14,3 6-8,1 10-6,-1 5 0,1 8-6,1 5 6,0 3-4,0 9-2,-2 8 2,1 8-2,-1 7 2,1 5 5,3 8 9,0 8 6,0 7 4,10 7-1,5 8 5,5 8-7,4 9-12,0 5 9,4 4-6,-1 11 0,2 5-8,1 8-2,-2 10 0,-1 2 1,0 3 0,1 4 1,1-3-4,5-4-2,7 2 0,8-11-1,9-8 1,8-3 3,2-11-3,-2-8-3,-6-7-26,-6-17-71,-8-15-57,-11-15 28,-11-15-58,-4-13-177</inkml:trace>
  <inkml:trace contextRef="#ctx0" brushRef="#br0" timeOffset="153666.1605">15205 1148 967,'0'0'198,"0"0"-43,0 0 36,0 0-52,0 0-81,0 0-36,0 0-5,20 103 16,-17-52-4,-3 1-21,0-1-5,-2-4-3,-8-5-2,1-8-11,1-11-36,3-7-34,2-16-75,3 0 9,0-25 60,0-14-21,3-13 80,8-12 30,2-9 34,1-4 29,1 1-12,2 6 53,-1 12-29,0 17-15,-3 13-10,-3 14-8,-4 9-14,-4 5-20,-2 20-8,0 19-15,-15 18 12,-18 8 3,-10 6 0,-2-4-6,8-4 5,12-9-4,15-11-1,10-11-1,3-12-2,18-8-2,6-8 8,5-4 3,5-1 5,4-14-5,2-4-1,-2-2-18,-2-2-32,-5-1 14,-5-3 4,-9 0 24,-10-2 9,-7 1 17,-3 5 11,0 6 14,-6 7 12,-1 8-20,-1 2-7,-2 16-15,-1 17-7,2 12 7,2 5-1,3 2-11,1-1 0,-1-4-3,1-4-55,-1-6-71,-3-6-91,-4-10-145,0-10-344</inkml:trace>
  <inkml:trace contextRef="#ctx0" brushRef="#br0" timeOffset="154071.0149">15332 1567 1260,'0'0'68,"0"0"-14,60-62 73,-27 47-74,3 2-47,3 2 0,-2 1-2,-7-1-4,-4-1-4,-6-3-9,-3-5-1,-3-5-22,-1-6 20,-3 0 16,-3 4 1,-3 9 4,-4 7 5,0 10 4,0 1-14,0 23-8,-2 14 5,-6 7 3,1 4 0,0-3 1,1-7-1,6-7 0,0-9-7,0-10-16,11-6 11,3-6 12,2 0 13,0-9 30,2-4 17,0 2 8,-1 4-7,1 6-29,2 1-9,1 8-20,1 12 2,-4 7-5,-8 4-1,-8 3 0,-2 0-10,-11-2-42,-17-5-85,-10-9-108,-6-11-261</inkml:trace>
  <inkml:trace contextRef="#ctx0" brushRef="#br0" timeOffset="154472.1957">15187 947 560,'0'0'317,"0"0"-235,70-17 48,-40 17 15,-4 11-69,-4 11-15,-10 7-25,-9 4-7,-3 5-2,-14-3-24,-10-3 0,-6-7-3,-2-4-34,2-8-177,4-5-289</inkml:trace>
  <inkml:trace contextRef="#ctx0" brushRef="#br0" timeOffset="157220.6733">14793 1815 1402,'0'0'116,"91"0"-115,-15 0 36,12 1 68,11 4-55,6 1-30,5-3-2,5-3-18,-6 0-1,-8 0-59,-17-7-75,-21-8-145,-12-5-215</inkml:trace>
  <inkml:trace contextRef="#ctx0" brushRef="#br0" timeOffset="157442.0495">16193 1260 785,'0'0'785,"0"0"-785,0 0-10,0 0 8,0 0-3,0 0 2,-5 75 3,3-40-79,-1-1-243,1-2-295</inkml:trace>
  <inkml:trace contextRef="#ctx0" brushRef="#br0" timeOffset="157575.5016">16126 1742 1445,'0'0'195,"0"0"-195,0 0 13,0 0 10,0 0-23,0 0-103,71-24-142,-62 20-347</inkml:trace>
  <inkml:trace contextRef="#ctx0" brushRef="#br0" timeOffset="157799.5295">16342 1500 1483,'0'0'51,"0"0"-51,0 0 60,78-5 30,-37 5-58,7 5-32,2 4 0,-3-1-91,-5-5-209,-2-3-324</inkml:trace>
  <inkml:trace contextRef="#ctx0" brushRef="#br0" timeOffset="163051.0109">15703 2810 644,'0'0'0,"0"0"-49,0 0 44,0 0 4,0 0-8,0 0-5,0 0 10,10-50 4,-10 50 0,0 0 7,0 0-7,0 0 5,0 0-5,0 0 5,0 0-4,-3 0 7,-4 2 5,-2 1 9,1 0 25,0-1 25,5 0 8,1-2 13,2 0 9,0 0 7,0 0 7,20 0-22,19 0-35,21 0-12,15-9 2,13-1-13,5-4 8,1 0-5,-1-1-17,-7 1-8,-8 0-1,-16 5-5,-14 2-4,-15 4-4,-15 1-2,-8 1 1,-7 1 1,-3 0-6,0 0-3,0 0 4,0 0-5,0 0 2,0 0 8,0 0 2,0 0 3,0 0-4,0 0 0,0 0 0,0 0-1,0 0 0,0 0 1,0 0-1,0 0 0,0 0 0,0 0-2,0 0 1,0 0-3,0 0 2,0 0 1,0 0 0,0 0 1,0 0 0,0 0 0,0 0-1,0 0 1,0 0 0,0 0 2,0 0-2,0 0 0,0-2 0,2-2 0,5-6 0,4-5 0,5-5 0,4-4 0,-1-2-1,0 0 1,-2 3 6,-3 4-5,-5 2 9,-2 7 4,-3 3-5,-2 6 4,2 1-8,4 8-5,7 19-14,5 8 14,5 9 5,-2 3 1,-2 1-4,-5 0 1,-1-2-3,-2-4 2,-2-10-2,2-8 0,-4-9 0,-1-6 0,0-9-3,-1 0 3,4-11 0,2-18-3,2-11 3,1-13-4,-1-1 3,-1 0 1,2 11 2,-2 10-1,0 13 10,-4 8-8,0 11-1,0 1-2,5 16-6,4 12-2,1 8 8,-4 0-3,-2 2 3,-5-4-2,0-4 4,1-5-5,0-8 6,2-2-4,5-5 2,4-5 3,6-1 2,10-4 7,6 0 7,7 0-12,5-8 14,4-1-15,2-2 0,1-1-4,-1 4-2,-6 0 3,-9 3-2,-9 3-1,-11 1 0,-12 1-1,-8 0-2,-5 0-4,-1 0-11,0 0-7,0 0 6,0 0 10,0 0 5,0 0 1,0 0 3,-1 0-1,1 0 4,0 0 13,0 0 10,0 0 1,0 0-1,0 0 7,0 0-4,0 0-13,0 0-14,0 0 4,0 0-1,0 1 5,0 0 3,1 1-6,1-1 1,1 1-6,-1-2-3,0 2-3,0 0-5,1 3 2,1 6 3,3 6-2,2 10 5,4 9 0,2 11 2,3 10-1,1 5-1,1 4 1,0-4-1,-2-5 0,-1-7 0,-4-9 1,-4-7 0,-3-11-2,-6-5 0,0-7-1,0-6 1,0-3-1,0 0 2,0-2-2,0 0 2,0 0 0,-14-4-2,-10-4-3,-12 0-6,-13 5-3,-10 3 0,-5 6-3,2 13-2,8 2 6,14 1 8,17-4-1,16-1-1,7-1-3,30-1 0,23 1 10,16-1 6,9-4 9,-3-1 4,-10 2 0,-16 1-4,-16 3-4,-12 5-11,-14 9-4,-7 10 4,0 14-3,-23 11 5,-8 4-2,-1-3 0,2-5 0,8-7 0,9-2 0,9-5 0,4-2 3,10-3 0,10-6 12,3-3-9,-1-5 3,-6-7-5,-4-5-4,-4-7-1,-2-5-29,2-4-53,5-9-127,4-21-316</inkml:trace>
  <inkml:trace contextRef="#ctx0" brushRef="#br0" timeOffset="164971.9989">17899 2818 588,'0'0'265,"0"0"-180,0 0 18,0 0 14,0 0-29,0 0-22,-12-13-9,12 13 3,0 0-12,0 0-17,0 0 4,5 0 6,22 0-18,26 0 1,27 0 13,24-2-6,10-3 5,-3 0-15,-6 0 0,-10 2-4,-11 1-11,-9 1-6,-15 0 0,-17 1 0,-18 0-1,-13 0-1,-8 0-3,-4 0-6,0 0-1,0 0 3,0 0 8,0 0 1,0 0 4,0 0-1,0 0 0,0-1 1,0-3 0,0-6 0,0-7-4,2-9-6,3-7 6,3-4-4,2-2 1,1-2 3,2 4 0,0 6 1,0 7 1,-3 11 1,-2 8 4,1 5-7,4 22-3,2 20-3,4 13 3,-4 10 3,-4-1-5,-3-3 5,0-8 1,1-12-1,-1-12-1,1-10 1,-2-9 0,1-8 0,-1-2 0,0-5 0,5-17 6,4-11 1,0-7-7,-1-5 0,-1 2-1,-1 6 1,-3 14 2,-2 8-1,-3 9-1,-3 6-1,1 0-1,5 4-7,4 17 3,5 7 1,5 3 5,-1 2-3,-3-6 3,0-8 0,-2-4 0,-1-7 0,-1-1 0,2-7 0,0 0 2,1 0-2,3-4 4,6-7-3,6-3 0,7-2 1,8-1-2,8-1 0,5 2 4,2 0 2,1 1 3,-6 1-4,-4 4 6,-6 2-2,-8 3-5,-2 3-4,-8 2 1,-6 0-1,-7 0-1,-9 0-2,-3 0-4,-4 0-4,0 0 4,0 0 3,0 0 3,0 0 1,0 0 2,0 0 0,0 0-2,0 0 2,0 0-2,0 0-1,0 0 0,0 0 2,0 0 0,0 0 0,0 0 0,0 0 1,0 0-1,0 0-1,0 0 0,0 0-1,0 0 0,0 0-3,0 0 3,0 0 2,0 0-1,0 0 3,0 0 0,0 0-1,0 0 0,0 0-2,0 0 0,0 0-1,0 0 0,0 12-4,0 18 0,-2 14 5,2 12 1,0 6 7,2 0-6,7-4 3,0-7 0,-2-5-5,0-8 0,-2-8 0,-3-8 0,0-7 0,-1-7 0,-1-4 0,1-2 1,0-2 1,-1 0-1,0 0-1,0 2-1,0 1-2,-2 5 1,-15 1-1,-8 1-1,-9 4 3,-7 2-3,-3 4-3,0-1 3,4 2 2,9-3 1,13-5 0,10-2-1,8-2 1,15 1 1,21 5 8,15-1 17,4 0-1,-4-1 8,-10 0-12,-10 4 0,-12 0-20,-9 12-3,-10 11 1,-12 12 0,-27 8 1,-14 4-11,-9-2-8,3-4-1,10-3 0,15-10 11,20-5 7,14-3 3,18-5 9,18 1 13,5-2 52,-2-2-21,-5-1-32,-8-1 8,-8-1-20,-5 1-9,-6-1-4,-7 2-18,0-3-35,0-2-57,-10-8-45,-2-13-233,4-2-657</inkml:trace>
  <inkml:trace contextRef="#ctx0" brushRef="#br0" timeOffset="166628.5449">20170 2716 638,'0'0'41,"0"0"-21,0 0 17,0 0 38,0 0 17,0 0 3,-22-4-5,22 4 19,0 0-19,0 0-13,0 0-22,0 0-13,0 0-19,0 0-12,0 0-6,0 0 0,0 0-4,-1 0-1,-3-1 0,-3 0 0,0-2 0,0 1 2,3 0-2,1 0 2,3 0 15,0 2 21,0-2 26,18 2-1,24 0-35,26 0-26,20 0 0,11 4 0,-3 1 0,-9-2 2,-8 0 7,-13-1 4,-13 0-1,-9 0-8,-13-2 0,-10 0-3,-9 0-1,-8 0 0,-4 0-2,0 0-2,0 0-5,0 0 7,0 0 0,0 0 0,0 0 2,0 0-2,-2-6 0,0-3-2,2-5 0,0-4 0,0-3 2,0-8 0,0-2 0,7-6-1,0-2 2,2 3 0,0 7 0,-1 7 0,-1 9 3,-1 8-4,-3 5 4,7 1-4,5 22-11,4 12 7,3 9 4,-3 0 0,-6 0 0,-3-6 2,-1-5-1,0-3-1,2-5 0,2-4 0,-1-8 0,-1-5 1,0-8-1,3 0 2,2-20-2,3-9-1,1-12-3,0-6-1,-2-2-2,-1 5 2,-6 12 5,0 13 0,-5 10 5,-3 9 1,4 0-6,7 22-9,4 13 2,2 6 7,-3 1-1,-8-2-1,-2-2 0,-1-7 1,-1-5 0,0-10 0,1-7 1,1-5 0,2-4 1,7 0 1,10-13 7,10-6-1,8-2-4,5 1 1,6 1 3,6 3-3,8 2-1,1 4 4,-4 2-8,-5 6 4,-13 0 0,-12 2-3,-11 0 0,-11 0-1,-4 0-1,-7 0-3,-2 0-3,-1 0-2,0 0-6,0 0 11,0 0 4,0 0 1,0 0 2,0 0 1,0-2 0,0 1-3,0-2 0,-1-1-1,-3-2-4,-2 0 3,-5 2 0,-2 1-3,-2 3-2,-1 0-1,2 10-2,5 11 0,4 6 9,5 2 0,3 0 1,15-4 0,5-3 6,2-6-2,0-6 5,-1-7-5,-2-3 5,-3-2-1,-4-14-3,-4-5-1,-6-4-5,-5-3 0,-4 0-1,-11 4 0,-5 8-2,-3 9 1,1 5-2,0 2-4,2 2 7,0 11-8,1 8-21,-3 5-74,-2 1-243,0 0-730</inkml:trace>
  <inkml:trace contextRef="#ctx0" brushRef="#br0" timeOffset="168015.2115">15466 4481 1085,'60'-9'73,"27"2"-69,28 5 88,26-1 28,28-3-44,31-2-19,21-4-5,20-4-5,12-4-7,3 1-1,-5 2 1,-8 4-15,-11 5-14,-14 4-2,-8 4 0,-9 0-6,-11 0-3,-14 0 0,-10 0 1,-9 0 0,-9 0-1,-2 0 0,-7 0-6,-6-4 5,-7-2 1,-6 1 1,-4-5 0,-9 3 3,-2 0-4,-5-2 0,-7 5-4,0 0 4,-4 1-1,-4 3 0,-5-1 1,-3 1-4,2 0 4,-1 1 1,0 5-1,-3 1-1,-2-3-1,-5 2 1,-4-2 0,-4 1 1,-7 0 0,-5-2 0,-3 3 0,-3-4 0,0 1 1,-3-1 0,-3 0-1,-4-2 1,-4 0 0,-5 0 0,1 0-1,-3 0 1,-5 0 1,-3-4-2,-6-1-1,-2-4-7,-4-1 3,-1 0-7,0 4 6,0 2 3,0 2 3,0 2-1,0 0 0,0 0 1,0 0-3,0 0 0,0 0 3,0 0-4,0 0-2,-13 0-4,-9 0 7,-4 6 1,1 5 1,8 0-3,8 2 1,9-2 2,0 3 1,15-1 5,10 0 9,9-1 6,2-5-1,-2-5-5,-3-2-6,-7 0 7,-6-6-4,-8-6-1,-8-3-8,-2-5-1,-12-1-2,-10-3-5,-9 4-9,-4 6-55,-9 7-92,-5 5-219,-6 2-446</inkml:trace>
  <inkml:trace contextRef="#ctx0" brushRef="#br0" timeOffset="169133.9888">15674 2850 687,'0'0'17,"0"0"27,0 0 86,-10-62-17,0 44-26,0 4-19,-1-1-2,3 4 23,3 5-11,3 3-13,2 3-4,0 0-16,0 0-25,0 15-20,-5 10 3,-2 9 11,-5 9 36,3 7-19,2 14 5,7 16-6,2 16 7,20 15-9,9 9-2,0 8-5,-2 1-3,-6-5 15,-2-7-17,-4-10 0,-3-9 5,0-12-8,0-12-10,-2-11 4,0-12-3,-2-12 0,-3-11-3,-2-10 1,-3-5-1,0-7 2,-2-2 1,0-2 1,0-2-1,0 0 2,0 0-1,0 0-1,0 0-1,0 0-2,0 0 2,0 0-3,0 0 0,0 0 0,0 0 0,0 0 0,0 0 0,0 0 0,0 0 0,0 0-2,0 0 2,0 0-5,0 1 5,0 0-1,0 0 2,0 0-1,0-1 0,0 0 0,0 0 3,0 0-6,0 0 0,0 0-3,0 0-9,0 0-21,0-7-40,0-1-30,0 4-89,0 4-163,0 0-138</inkml:trace>
  <inkml:trace contextRef="#ctx0" brushRef="#br0" timeOffset="169243.7306">15819 4440 811,'0'0'272,"0"0"-272,0 0-21,0 0-361</inkml:trace>
  <inkml:trace contextRef="#ctx0" brushRef="#br0" timeOffset="169943.3258">15559 3402 850,'0'0'29,"0"0"82,0 0 63,0 0-54,19-54-46,-19 46-32,4-1-7,-1 1 0,1 3-6,-2 0-1,0 5-3,-2 0-14,0 0-7,0 0-4,0 0-1,0 0-9,-1 0-4,-6 0 7,-2 8 7,2 2 1,4 3-1,3 1 4,0 1-4,14 0 0,11-3 5,7-3 18,2-3-1,-4-3 14,-8-2-28,-8-1 4,-10 0-1,-4 0 10,0-2-2,-4-10-5,-10-7-14,-8 2-6,-5 1 6,1 7-1,1 5-2,2 4-1,3 10-3,2 7 1,3 4 3,3 2 3,7-3-1,3-4 0,2-4 1,2-4-1,16-3 0,14-3 1,13-2-3,2 0-82,-3 0-252,-9 2-480</inkml:trace>
  <inkml:trace contextRef="#ctx0" brushRef="#br0" timeOffset="170498.788">15689 4010 1190,'0'0'102,"0"0"-101,0 0 169,0 0-89,0 0-43,0 0-15,23-15-19,-23 14-4,-5 0-13,-2 1 7,-1 0 1,-2 0-2,1 7 5,1 5-3,3 2 4,4-1-2,1 0 3,2-2 1,12-5 10,4-3 16,-1-3-1,3 0 5,-4-13-5,-2-4 2,-6-7-16,-5-3-6,-3-1 6,-12 0-12,-10 5 0,0 8-1,0 8-1,2 7-8,4 2 1,1 15-3,6 2 7,4 3 1,5-1-1,2-2-1,18 0-2,8-4-55,11-8-129,8-7-549</inkml:trace>
  <inkml:trace contextRef="#ctx0" brushRef="#br0" timeOffset="171865.2346">16695 2057 465,'0'0'115,"0"0"-22,0 0 96,0 0-67,0 0-18,0 0 27,-23-44 7,30 26-32,14 1-8,8 3-62,5 7-5,2 7-1,-6 6-13,-6 16-14,-10 10-1,-9 4-2,-5 3-3,-12 0-3,-9-2-6,3-7-16,6-6-17,11-9-23,1-10 3,24-5 38,11-3 27,7-15 8,4-7 3,-3-4 27,-8 2-18,-9 1 14,-10 9-16,-9 4 0,-4 8 5,-3 2-9,0 3-14,0 6-13,-3 9 6,-1 7 6,4 1 1,1-1 0,19-5 2,6-4 4,3-7-3,-1-6 8,-4 0 16,-7-16 8,-3-6 1,-6-7-9,-8-2 2,0-2-17,-13 1-2,-8 7-10,-2 8-2,-1 10-3,5 7-5,0 6-49,2 19-81,1 6-144,7 4-462</inkml:trace>
  <inkml:trace contextRef="#ctx0" brushRef="#br0" timeOffset="172484.4262">17535 3509 950,'0'0'31,"0"0"-21,0 0 100,0 0 2,0 0-35,0 0 2,-34 70-14,29-43 3,2 1-7,3 0 4,0-1-16,3-3-8,11 1-6,1-4 1,-1-3-5,-4-3-6,-4-1-2,-3-4-12,-3 0-11,-7 0 0,-19-2-3,-14-3-10,-11-5-35,-1 0-23,7-8-73,16-11-183,19-4-182</inkml:trace>
  <inkml:trace contextRef="#ctx0" brushRef="#br0" timeOffset="172644.5898">17441 3623 1313,'0'0'118,"0"0"-82,60-15 128,-24 2-142,13-7-22,11-8-203,7-5-744</inkml:trace>
  <inkml:trace contextRef="#ctx0" brushRef="#br0" timeOffset="173426.3398">18740 2020 898,'0'0'359,"0"0"-314,0 0 84,0 0 25,0 0-69,0 0-56,-8 35-7,8 7 37,0 3-31,0-5-13,0-2-11,-1-3-4,1-6-23,0-6-73,5-8-198,13-9-379</inkml:trace>
  <inkml:trace contextRef="#ctx0" brushRef="#br0" timeOffset="173700.88">18891 2077 1143,'0'0'172,"0"0"-170,73-38 122,-48 38-4,-2 0-77,-5 18-25,-3 4-10,-8 5-7,-7 2 4,-4 2-2,-12-1 1,-4-3-2,1-4 0,3-6-2,6-7 1,5-6 0,5-1 2,9-3 7,23 0 23,20-2-7,14-9-26,6-3-41,0-2-153,-4-1-455</inkml:trace>
  <inkml:trace contextRef="#ctx0" brushRef="#br0" timeOffset="174332.4233">19632 3395 1423,'0'0'107,"0"0"-53,0 0 94,0 0-94,0 0-47,0 58 3,-4-7 38,-6 5-19,-3-3-22,2-6-6,3-6-1,3-12-31,5-7-49,0-9-75,18-11-174,7-2-150</inkml:trace>
  <inkml:trace contextRef="#ctx0" brushRef="#br0" timeOffset="174604.3537">19795 3534 888,'0'0'194,"0"0"-128,0 0 148,0 0-97,0 0-90,0 0-15,-19 37 18,13 2 1,3 0-16,3-9 0,5-6-11,13-8 2,2-6-4,1-5 7,-3-5 4,-2-2 12,-5-9-4,-6-3-5,-5-1-9,0 2-3,-7 5-4,-11 0-8,-6 7-1,2 1 0,5 0-18,7 7-8,10 2-44,0-2-96,19-6-190</inkml:trace>
  <inkml:trace contextRef="#ctx0" brushRef="#br0" timeOffset="175249.0105">20989 2032 595,'0'0'373,"-11"-55"-336,8 39 33,2 6 54,1 7 4,0 3-58,0 0-44,0 0-23,0 15 2,6 4-5,0 6 10,-1 2 5,-3-1-6,-2 1-1,0-2-1,0-2-1,-2-4 2,0-9-1,2-5 5,0-3 19,0-2 23,11 0 26,12-5-27,12-5-31,14-2-17,16 1-5,9 2-41,1 0-364</inkml:trace>
  <inkml:trace contextRef="#ctx0" brushRef="#br0" timeOffset="176560.0997">20882 1926 582,'0'0'41,"0"0"29,0 0 118,0 0-75,0 0-42,0 0 1,0 0-32,0 0-2,32-14 12,-14 14 8,3 0 6,4 0-2,0 11-8,-3 0-6,-5 3-26,-6 2-7,-9 1-14,-2 3-1,-8 1-2,-15 0-1,-7 0-1,2-4-5,3-6 3,11-4 2,11-3-1,3-3 4,27-1 2,23 0 22,30 0-8,18-9 1,6-4-16,-4-3-214,-22-1-934</inkml:trace>
  <inkml:trace contextRef="#ctx0" brushRef="#br0" timeOffset="178164.9071">15366 5696 777,'0'0'177,"0"0"-154,0 0 102,0 0-19,0-62-70,0 45 17,0-2 6,5-4-2,15 0-6,7 5-19,5 6 15,4 9-5,1 3-12,-3 18-17,-9 15-4,-9 8-5,-16 9-2,-5 3-1,-24-1-1,-8-4-7,-2-7-17,1-10-6,7-9 5,7-13-14,7-6 22,5-3 17,3-3 25,2-6 22,4-2 5,2 2-12,1 4 2,0 1-11,6 2-16,11 2-15,8 0 0,6 8 0,1 4 0,0 1-3,-2-3 2,-3 0-20,-4-3-18,1-6-37,-3-1-55,2 0-38,2-13 11,2-4 41,-1-7 51,1-5 66,-4-1 44,-3-4 50,-7 2 10,-5 1-8,-6 8-8,-2 8-22,0 7-8,0 8-25,0 0-13,-2 19-20,-3 12 0,4 5 3,1 2 0,3-5 1,15-7-3,5-6-2,4-9 2,0-8 9,1-3 14,-3-9 5,-2-15-9,-7-5 4,-6-7-1,-7-2 0,-3-3-4,-7 4-14,-13 6-3,-3 11-2,0 9-2,-2 9-7,0 2-4,2 13-18,1 5-56,6 4-66,4 0-151,8-4-267</inkml:trace>
  <inkml:trace contextRef="#ctx0" brushRef="#br0" timeOffset="178572.5003">16160 5253 1195,'0'0'91,"-12"-57"-4,9 45 128,3 9-87,0 3-73,0 29-36,0 36-18,0 32 33,6 29 29,-1 10-15,1 0 6,-2-8-21,-3-11-17,1-14-8,-2-15-8,2-14 0,3-16 0,2-13 0,0-17 0,3-12 0,-3-7-19,-3-9-22,-2 0-14,-1-6-4,0-13-29,-1-9-80,0-5-181,0-6-209</inkml:trace>
  <inkml:trace contextRef="#ctx0" brushRef="#br0" timeOffset="178959.4187">16302 5319 938,'0'0'106,"-5"-70"-71,3 49 145,1 11 23,0 3-88,1 7-33,0 6-36,0 29-30,0 26-2,6 25 57,6 21-4,1 8 1,-1 5-16,-2-3-8,-4-9-34,-4-8-10,-2-11 0,0-11 0,0-16 0,0-19 0,0-16 0,0-16-23,0-10-11,6-1-10,6-10-1,2-8-16,-1-4 2,-3 0-5,-1 0-34,-3-1-44,2-4-45,2-2-99,7-4-316</inkml:trace>
  <inkml:trace contextRef="#ctx0" brushRef="#br0" timeOffset="179351.2552">16722 5859 499,'0'0'55,"0"0"-46,0 0 17,0 0 73,0 0 8,0 0-13,-25-38-15,22 38-5,1 0-25,-4 11-18,2 5-2,2 4-5,2-1 3,0 2 8,11-2 25,6-2 6,4-3-2,3-1 14,0-2-14,-4-3-6,-4-1-29,-2 2-8,-5 0-5,-2 0-7,-5 3 0,-2-1-7,0 1 1,-9 0-2,-12-3-1,-7-1-2,-7-3-17,-1-5-66,4-2-71,9-16-110,10-6-238</inkml:trace>
  <inkml:trace contextRef="#ctx0" brushRef="#br0" timeOffset="179562.3023">16731 5821 1472,'0'0'39,"0"0"4,0 0 86,62-34-109,-33 26-20,6 3-64,-4-3-200,-5-1-586</inkml:trace>
  <inkml:trace contextRef="#ctx0" brushRef="#br0" timeOffset="180025.0241">14966 5249 1060,'-16'102'5,"5"21"3,1 10 14,6-1 19,-1-5-31,3-11-3,2-14-6,9-19-1,24-17-15,20-22-51,20-17-65,15-17-101,11-10-178</inkml:trace>
  <inkml:trace contextRef="#ctx0" brushRef="#br0" timeOffset="180436.2321">16766 5146 1174,'0'0'107,"91"87"-106,-32-14 38,-1 15 85,-7 12-40,-10 6 8,-14 1-35,-13 0-18,-14-4-16,-16-5-9,-30-7-13,-19-10-1,-17-14-25,-10-19-83,-5-23-159,-1-20-378</inkml:trace>
  <inkml:trace contextRef="#ctx0" brushRef="#br0" timeOffset="181612.2142">17851 2825 690,'0'0'374,"0"0"-374,0 0 0,0 0 29,0 0-5,0 0-15,34-11-8,-34 11 2,0 0-1,0-2 24,0-2 54,0-3 15,0-7-24,0-5-40,-4-2-9,-6 1-13,-3 3-6,-3 6-3,-2 8-3,1 3-2,0 7-1,5 17 3,5 9 3,7 4 7,0 1-3,12-3 2,10-8 0,5-7 3,3-9 1,1-8 5,0-3 10,-4-12 16,-5-8 5,-5-11-5,-8-5-1,-8-2-16,-1 4-6,-10 6-3,-11 12-15,-6 10 0,-8 6-5,-3 13-3,1 15 2,1 8 5,2 2-8,9 0-16,5-1-53,13-5-114,7-7-270</inkml:trace>
  <inkml:trace contextRef="#ctx0" brushRef="#br0" timeOffset="182542.831">15867 4293 963,'0'0'56,"0"0"-45,0 0 115,0 0-4,0 0-21,0 0-21,0-46-11,2 46-38,1 0-20,1 0-7,1 0-3,0 3 0,-2 0-1,0-1-2,-3-2 2,0 0-1,0 0 1,0 0 0,0 0-1,-3 0 1,-11 2-5,-8 5 5,-7 2 0,1 3 0,4 3-3,9 5 3,6 3 0,9 3-1,0 1 0,14-4 1,10-2 6,5-8 17,4-5 9,2-8 2,-1 0-8,-4-12-1,-6-4-5,-8-5 5,-7 0-10,-9-1-8,-2-1 3,-21 1-10,-10 4-3,-11 6 0,-3 9 3,3 3-5,9 7-2,11 10 1,10 2 1,10 1 4,4-1 1,9 1-3,21-3 3,12-2 2,13-5-2,3-5-48,0-5-165,-8 0-331</inkml:trace>
  <inkml:trace contextRef="#ctx0" brushRef="#br0" timeOffset="183423.12">15714 4403 208,'0'0'755,"0"0"-717,0 0-9,0 0 76,0 0-4,0 0-32,0-8-23,0 8-12,0 0-5,0 0-3,0 0-5,0 0-8,0 0-5,0 0-4,0 0-2,0 0 0,0 0-2,0 0 1,0 0 0,0 0 1,0 0-1,0 0-1,0 0 0,0 0 0,0 0 1,0 0-1,0 0-3,0 0-5,0 0 1,0 0-27,0 0-58,0 0-113,6 0-178</inkml:trace>
  <inkml:trace contextRef="#ctx0" brushRef="#br0" timeOffset="184852.493">17433 5884 436,'0'0'329,"0"0"-250,0 0 36,0 0-20,0 0-23,0 0-5,-1 0-3,1 0 1,0 0-18,0 0-18,0 0 9,0 0 7,0 0-3,1 0 10,3 0-1,9 0-1,4 0-19,9 0-8,2 0-4,2 0-1,-2 0-2,-1 0-5,-5 0-2,-3 0-4,-4 0-4,-8-1-1,-3-1 0,-3-2-20,1 0-26,-2-1-74,3-2-149,1 1-228</inkml:trace>
  <inkml:trace contextRef="#ctx0" brushRef="#br0" timeOffset="185386.6103">17612 5772 531,'0'0'158,"0"0"-74,0 0 71,0 0-41,0 0-25,0 0 10,-2-13 22,2 13-14,0 0-4,0 0-18,0 0-35,0 0-18,0 0-7,0 0-16,0 0-2,0 7-1,0 6-3,2 4 6,3 5 15,1-1 2,1 1 0,-2 1-1,0 1-8,-1 2-5,-1-2-6,-2 0-1,0-6 1,1-1-5,-2-4 1,0-1 1,0-4-3,0-1-4,0-3 0,0-3-16,0-1-24,0 0-17,-2-1-12,0-12-95,2-6-227,7-4-541</inkml:trace>
  <inkml:trace contextRef="#ctx0" brushRef="#br0" timeOffset="185793.5097">17988 5603 582,'0'0'685,"0"0"-589,0 0 51,0 0-36,0 0-61,0 0-34,12 58 21,-6-22-4,-4 3-22,0-3-5,-2-4-6,0-3 0,0-3-7,2-5-36,3-2-53,4-5-75,3-4-97,1-8-113,2-2-223</inkml:trace>
  <inkml:trace contextRef="#ctx0" brushRef="#br0" timeOffset="186406.7883">18202 5753 702,'0'0'125,"0"0"-96,0 0 118,0 0-76,0 0-14,0 0-7,20-56 0,-14 51 15,1 0 5,0 1-25,2 1 0,0 2-9,1 1-23,4 0-5,-3 1 0,2 11-3,-1 1 0,-5 4-5,-3 4 5,-4-1-4,0 3-1,-11-3-2,-3 1 2,-1-3 0,1-1-1,2-2-3,3-4 6,5-1-3,3-4 2,1-2-1,0-4 2,0 2 1,0-2 0,0 0 1,0 0 11,0 0 1,0 0 1,0 0 5,0 0 0,0 0 0,0 0-5,0 0 2,0 0-4,0 0 0,0 0 3,0 0-3,0 0 2,0 0 2,0 0 8,0 0 0,7 0-1,8 0-8,9-2-2,5 0 7,1-1 3,-1 1-9,-3 0-4,-5 0-11,-1 0-2,-2 0-9,-6-1-50,-2-3-49,-7-3-89,-3-4-363</inkml:trace>
  <inkml:trace contextRef="#ctx0" brushRef="#br0" timeOffset="188152.4264">18256 5075 365,'0'0'147,"0"0"-97,0 0 46,0 0 85,0 0-71,10-57-41,-2 52 6,1 3 2,2 2-2,12 0 8,11 13-8,14 14 9,12 11 0,12 12-12,6 15-12,4 11-8,-3 14 0,-13 11-6,-18 9 4,-20 6-8,-19 7-1,-9 3-12,-26 1-2,-14-3-22,-10-5-5,-1-12 0,4-18 0,10-16-40,8-19-67,10-18-68,6-21-310</inkml:trace>
  <inkml:trace contextRef="#ctx0" brushRef="#br0" timeOffset="189047.6599">14697 4817 1050,'0'0'104,"0"0"-84,0 0 67,0 0 14,0 0-51,0 0-16,-14-6-5,6 16-6,-9 19 0,-13 18 9,-12 24 75,-9 21-61,-1 19-2,-4 14-22,3 7 15,3 8 1,9-5-11,11-1 1,17-5 1,13-8-5,13-11 5,20-11-12,8-14-6,6-17-6,3-10-2,2-15 0,-4-12-3,2-9-3,-3-11-13,4-10-57,3-1-51,4-20-132,-2-8-705</inkml:trace>
  <inkml:trace contextRef="#ctx0" brushRef="#br0" timeOffset="190502.6054">19002 4768 581,'0'0'174,"0"0"-165,0-61 155,0 54-13,0 3-45,0 2-14,0 2-13,0 8-46,0 24-21,0 23 43,0 24 49,17 26-26,12 30-7,10 25-21,4 25 4,-7 14-8,-8 1-5,-9-6 1,-8-18 1,-1-20-12,3-23-11,5-21-9,8-14-11,2-17 0,1-13 0,-3-18 0,-8-17 0,-7-14 0,-6-11 0,-5-8-36,0-10 7,-12-17-22,-5-11-41,3-9-25,4-8-129,2-9-130,6-5-375</inkml:trace>
  <inkml:trace contextRef="#ctx0" brushRef="#br0" timeOffset="191018.9686">19201 4601 472,'0'0'41,"0"0"0,-66-69 160,52 54-73,6 3-9,3 6-6,4 1 20,1 5-10,0 0-62,0 22-37,11 24-13,4 29 91,10 26 11,6 20-38,5 19-34,5 14 10,1 11 3,3 6-13,1 1-12,2-10-6,-1-10-2,0-14-6,-3-21 0,-5-12-15,-7-19 0,-5-12 0,-5-15 0,-7-14 0,-6-15 0,-3-14 0,-4-7-13,-2-7-25,0-2-11,0 0-1,0-13-23,0-9-34,-2-5-140,2-3-137,0-7-296</inkml:trace>
  <inkml:trace contextRef="#ctx0" brushRef="#br0" timeOffset="191477.6357">19842 5331 1157,'0'0'105,"0"0"-41,0 0 103,0 0-41,0 0-57,0 0-36,-10 53-2,17 5 31,0 6-23,-1 1-13,-4-2-17,-2-7 2,0-7-11,0-5-4,0-9-44,4-6-22,4-6-51,3-9-124,2-10-108,7-4-170</inkml:trace>
  <inkml:trace contextRef="#ctx0" brushRef="#br0" timeOffset="191836.6738">20085 5504 317,'0'0'748,"0"0"-679,0 0 55,0 0 55,0 0-98,0 0-75,-8-8 1,1 51-2,0 11 6,5 3-10,2-2 1,0-5 3,11-8-4,7-8-1,1-7 0,3-10 3,-1-8 2,-5-7 4,0-2 14,-7-2 0,-1-12 11,-5-7-13,-3-5-8,-3-2-3,-12 1-9,-4 5-1,0 6-4,3 7-2,1 8-3,-1 1-5,0 4-10,-2 10-20,-2 1-35,2 3-71,1-5-158,5-4-542</inkml:trace>
  <inkml:trace contextRef="#ctx0" brushRef="#br0" timeOffset="193222.7092">20074 4706 414,'0'0'565,"0"0"-503,0 0-16,0 0 40,71-19 25,-24 33-37,11 16-7,5 13 4,4 15-3,3 16 21,5 17-25,4 18-1,2 12-5,-1 10-2,-8 13-4,-13 6-2,-21 6-9,-24 7-31,-16 6-10,-41-3 0,-23-4 0,-19-16 0,-6-18 0,1-23 0,1-20-68,0-22-79,0-23-133,4-31-836</inkml:trace>
  <inkml:trace contextRef="#ctx0" brushRef="#br0" timeOffset="194070.8528">14165 4799 725,'0'0'0,"0"0"0,0 0 97,1-58 61,-9 55-59,-1 3-13,-5 1-21,-11 25-22,-16 24 23,-12 25 29,-8 25 10,0 26-28,7 19-10,15 17-17,19 11-5,17 2-8,6 5 3,23-11-7,7-7-24,5-17-7,4-21-2,6-20-6,11-23-11,14-22-38,23-22-23,18-22-178,16-15-471</inkml:trace>
  <inkml:trace contextRef="#ctx0" brushRef="#br0" timeOffset="194823.7425">21283 5906 1033,'0'0'195,"0"0"-158,0 0 146,0 0-59,0 0-40,63 0-27,-26 0-14,8 0-12,3 0-12,-2 0-8,-2-5-11,-11 0-5,-10-1-39,-14-5-70,-9-2-208,-9 0-368</inkml:trace>
  <inkml:trace contextRef="#ctx0" brushRef="#br0" timeOffset="195020.3843">21378 5692 1483,'0'0'104,"0"0"-84,0 0 108,0 0-72,0 0-48,0 0-4,9 91 21,-8-39 3,-1-2-21,0-4-4,0-2-3,0-4-32,2-4-42,12-3-83,10-11-179,8-10-232</inkml:trace>
  <inkml:trace contextRef="#ctx0" brushRef="#br0" timeOffset="195502.2883">21888 5779 1162,'0'0'22,"0"0"1,0 0 45,0 0 6,0 0-60,0 0 24,0-33 28,2 25-4,3-2-21,1 3 3,0 2 1,-1 1-2,1 4-16,5 2-14,5 18-12,4 10-1,0 11 4,-7 2-4,-12 5-1,-1-2-1,-17 0-3,-9-6-11,-6-7 8,0-10-28,5-8-11,7-11 11,7-4 13,6-5 23,4-13 16,3-2 19,0-1 22,0 1-10,10 6-16,1 3-2,-1 6-7,3 2-13,1 3-9,3 3-2,0 8-2,1 4 1,-2 3 0,-1 0-7,-1 2-18,0-4-38,0 0-102,5-4-107,5-3-103</inkml:trace>
  <inkml:trace contextRef="#ctx0" brushRef="#br0" timeOffset="196061.0361">22464 5940 1177,'0'0'310,"0"0"-285,0 0 67,0 0-1,69-15-49,-47 15-27,-2 0-15,1 0 0,1 0-12,-6 2-54,-2 1-111,-9 0-151,-5 2-305</inkml:trace>
  <inkml:trace contextRef="#ctx0" brushRef="#br0" timeOffset="196209.6647">22472 6099 1421,'0'0'47,"83"-13"-21,-42 7 149,-5 3-126,-3 3-45,-5 0-4,-4 0-81,-6 1-187,-3-1-396</inkml:trace>
  <inkml:trace contextRef="#ctx0" brushRef="#br0" timeOffset="196914.1781">23047 5714 1349,'0'0'213,"0"0"-198,0 0 42,0 0 11,24 89-5,-12-39 1,-3 3-11,-1-2-33,-2-1-5,-4-2-2,-2-8-8,0-9-5,0-8 0,0-10-15,0-7-26,-2-6-12,-4-11 8,0-18 11,-3-13 0,5-13-32,4-8 23,0-5 6,15 3 30,10 9 7,6 12 31,2 8 22,-3 12-8,-3 8-7,-8 7-22,-8 7-6,-4 2-10,-3 11 0,-2 16-9,-1 8 5,-1 8-2,-2 3 1,-11 2 1,-4-4-1,2-2-3,1-5 4,3-9 4,5-5-1,4-8 1,2-4 0,0-3 1,0 0 1,5-4-2,6 0-3,6-2-8,3-2-43,7 0-21,4-7-5,1-7 23,5 0 37,-4-1 20,-3 2 2,-9 1 11,-8 2 28,-8 0 22,-3 3 12,-2 2-14,0 1-14,0 4-20,0 0-4,0 0-9,0 13-14,0 13-2,0 10 2,0 13 9,-2 3-5,0-1-3,-1 0-1,-1-6-11,-1-9-38,1-9-79,-5-10-143,1-9-218</inkml:trace>
  <inkml:trace contextRef="#ctx0" brushRef="#br0" timeOffset="197352.0669">23404 6266 833,'0'0'253,"0"0"-145,56-54 65,-28 42-58,4-1-62,0 3-22,-3 1-1,-6-2-6,-5-1-7,-4-5-9,1-3-4,-1-2-4,-2 0-9,-1 4-4,-4 3 8,-2 8 4,-3 5-1,-2 2 1,0 2-12,0 20-28,-12 5 24,-5 8 16,2 4 0,0-2-1,4-1-9,4-7-31,4-7 2,3-9 14,0-5 8,0-6 8,7-2 10,2 0 13,0-11 8,3-5 6,3-2-6,6-4 4,6 1 25,2 4 8,1 8 20,0 6-8,-2 3-10,-3 14-19,-1 13-18,-5 9 0,-6 8-6,-10 1-8,-3 4-9,-11 2-1,-17 3-26,-15-2-87,-10-10-198</inkml:trace>
  <inkml:trace contextRef="#ctx0" brushRef="#br0" timeOffset="201193.3052">17254 6771 1497,'0'0'68,"0"0"-44,0 0 75,0 0-35,0 0-54,40 63 7,-27-11-1,-4 1-8,-7-2-8,-2-3 0,0-7-6,0-9-31,0-9-49,2-13-91,13-10-122,9-9-206</inkml:trace>
  <inkml:trace contextRef="#ctx0" brushRef="#br0" timeOffset="201387.6583">17472 6874 1012,'0'0'163,"0"0"27,0 0 10,0 0-98,0 0-77,0 0-16,28 34 16,-22 14 6,-2 2-14,-4 0 0,0-6-14,0-8-3,-5-5-2,0-9-32,3-6-79,0-6-130,-5-9-146,-4-1-443</inkml:trace>
  <inkml:trace contextRef="#ctx0" brushRef="#br0" timeOffset="201616.5448">17218 7127 1151,'0'0'193,"0"0"-99,0 0 70,0 0-76,0 0-19,94 55-12,-53-32-23,0 2-8,-3-4-2,-3-2-18,-4-6-5,-4-5 2,-1-7-3,3-1 0,-1-10 4,2-13 1,-3-7 0,-3-4-5,-6-7-14,-4 0-33,-4-1-33,-3 4-86,0 9-365</inkml:trace>
  <inkml:trace contextRef="#ctx0" brushRef="#br0" timeOffset="209216.3757">14818 7628 326,'0'0'385,"0"0"-373,0 0 44,0 0 16,0 0-25,0 0-13,0 0-2,-3-4-2,3 4 4,0 0 22,0 0 24,0 0-15,0 0-7,0 0-10,0-1-18,0 1-3,0 0-16,0 0-5,0 0-6,0-1 0,-1 1-4,-2 0-6,3-1 0,-3 0 6,2 0 0,-2 0 1,3-3 3,-4 0 2,-1-1-1,0-1 5,2 1-6,1 3 13,2-1-3,0 1-3,0 1-1,0 0 2,0 1-8,0 0 2,0 0-4,0 0 5,0 0-2,0 0-1,0 0-1,0 0 1,0 0 0,0 0 0,0 0 0,0 0 1,0 0-1,0 0 0,0 0-1,0 0 0,0 0-3,0 0 3,0 0-2,0 0-2,0 0 1,0 0-3,0 0 0,0 0-4,0 0-4,0 0-37,0 0-26,0 0-43,-1 0-73,1-5-134</inkml:trace>
  <inkml:trace contextRef="#ctx0" brushRef="#br0" timeOffset="221680.8907">14982 7922 613,'0'0'93,"0"0"-18,0 0 89,0 0-51,0 0-14,0 0-12,0 0-10,15 0-25,14-1-6,15-3-2,13-2 0,9-1-8,3-2-2,-2 0-21,-2 1 15,-4 0-8,-4 1-13,-9 1-1,-12 4-6,-12 0-1,-10 2 0,-7 0 1,-4 0 0,-3 0 0,0 0 0,0 0-1,0 0 1,0-1 3,0 1-1,0-2 1,0 1-2,0 1 0,0 0-1,0 0-1,0 0 1,0 0 0,0 0-6,0 0 5,0 0-4,0 0 5,0 0 0,0 0 1,0 0 0,0 0-1,0 0 0,0 0 2,0 0-2,0 0 0,0 0 0,0 0 2,0 0-1,0-1 0,0-1 4,0-2-5,0 1 0,0-4 0,0-2 0,2-2 0,0-6 0,3-1-2,0-8 1,-1-2 1,0-2 0,-1 3 0,-1 4 8,-1 7 5,1 7 7,-1 5 2,4 4-7,7 13-15,6 17-6,5 12 6,2 9 3,-4 1 0,-4 1-3,-1-4 0,-4-7 0,-1-9 2,0-7-4,-3-9 2,0-9 0,-3-3 0,0-5-5,-2 0 5,3-17 3,1-10-3,1-9-2,2-9-1,-1-1 3,3 5 0,2 9 4,3 11-4,3 9 0,2 11 3,5 1-2,1 11-1,0 9 3,-1 4 0,-8 0-2,-3-3-1,-5 0 0,-2-4 0,-1-3-1,-2-4 2,1-5-1,4 0 3,11-3-2,12-2 11,15 0 8,16-1-5,7-10 27,0-4-18,-6 1 10,-11-1-3,-14 3-16,-12 4-14,-12 5-1,-10 3-3,-6 0-18,-1 5-58,-2 11-1,-17 2-33,-7-2-75,-1-2 3,1-7 40,6-4 61,7-3 41,6 0 43,4-2 36,1-5 52,1 0 31,1 1-40,0 1-7,0 2-28,0 2-25,0 1-1,0-1-12,0 1-6,0 0-2,0 0 1,0-1 1,0 0 0,1 0 1,3-1-1,0 1 3,-3-1-3,1 0 0,-1 2 2,0-1-2,2-1 1,-2 2-2,0-2 0,3 0-1,1 1-1,2-1-6,2 1 5,-1-2-2,0 1 5,-1-1-1,1-1 0,-1 2 2,-2-1 0,0 1 4,1 0-2,-1 0-2,2-1 1,0 0 0,-1 2 0,-1-2 1,-2 2-2,-2 1 6,-1 0 3,0 0-4,0 0 4,0-2 5,0 2 3,0 0 3,0 0-1,0 0-7,0-1-7,0-1 4,0-4-1,0-3-4,1-3 1,0-5-2,3-5 2,2-5-1,2-1-2,2-1 3,2 2 0,-1 4 8,0 6 1,-4 3 6,0 5-8,-3 2-5,-2 4 1,-1 3-1,-1 0 1,0 0-6,1 0-2,4 5 0,4 13 0,5 12 2,4 9 5,1 8 8,-2 2-7,0 1 0,-1-4-8,-2-4 0,1-10 1,1-8-2,-2-8 1,-1-6 0,-3-6 1,0-4 0,0 0 5,1-6 0,2-16-2,0-10-1,1-12-1,-2-7-2,1 0-3,0 10 3,0 8 4,-3 15-1,1 9 2,-3 7-1,2 2-4,6 12-2,3 15 0,2 8 2,-2 1 0,-3 1 0,-3-3-1,-1-5 1,-3-2 0,0-7-1,-2-5 0,0-7 2,1-4 0,4-4-1,7 0 8,10-1 16,6-10 4,5-3-9,3 0-5,1 2-5,7-1-7,7 3 1,3 1-1,1 1 0,-5 3-2,-12 3 0,-17 2-13,-17 0-57,-11 0-87,-25 4-467</inkml:trace>
  <inkml:trace contextRef="#ctx0" brushRef="#br0" timeOffset="222507.2291">15592 8201 1532,'0'0'42,"0"0"-21,0 0 102,0 0-101,0 0-21,0 0 2,29 95 4,-29-51 0,0-5-6,0-6 1,2-8-1,3-8-1,4-7-2,4-8-1,3-2 3,4 0 3,4-15-1,3-4 2,-2-3-4,-1 1 2,-5 1-1,-7-1 2,-5 2-3,-7 1-2,0 1-2,0 6 4,0 4 4,0 4 16,0 3 18,0 2-9,0 22-19,0 13-1,0 10 48,0 4-36,0-2-6,0-5-15,0-3-5,0-4-83,17-12-87,17-13-380</inkml:trace>
  <inkml:trace contextRef="#ctx0" brushRef="#br0" timeOffset="222934.4808">17154 8095 532,'0'0'863,"0"0"-812,0 0 84,0 0-46,0 0-38,0 87 20,0-43-23,-2 0-29,-3-3-17,1-3-2,0-5-23,4-6-54,0-7-114,2-11-216,12-9-297</inkml:trace>
  <inkml:trace contextRef="#ctx0" brushRef="#br0" timeOffset="223196.2476">17316 8201 1138,'0'0'92,"0"0"54,0 0 3,78-25-72,-62 31-40,-1 16-22,-7 5-10,-7 4-4,-1 2-1,-11 1 8,-11-3-6,-1-2-2,5-8 2,5-7-2,8-8 2,5-4-1,6-2 15,22 0 13,14-12-14,7-7-15,1-1-62,-3-6-277,-1 0-994</inkml:trace>
  <inkml:trace contextRef="#ctx0" brushRef="#br0" timeOffset="224376.0031">17961 7852 125,'0'0'820,"0"0"-746,0 0 32,0 0 55,95-4-55,-43 0-26,7-1-18,9-2-15,1-2-6,-3 1-3,-7-1-11,-11 3-21,-10 1 1,-8 0-4,-10 2-2,-10 2 0,-5 1-1,-4 0 0,-1 0 2,0-1 0,0 1-1,0-1 1,0 1 4,0 0 0,0-1 6,0 1 2,0 0-4,0-1-3,0 1-2,0 0-1,0 0-1,0 0 0,0 0-2,1 4-1,3 20-4,1 12 4,2 13 6,-3 7 1,1 0 4,0-1 4,-2-2-4,0-5-2,-2-7-3,-1-5-4,0-9-1,0-6 1,0-9-4,0-7 2,0-1 0,0-3 5,0-1-3,0 1 3,0-1 1,0 2-3,0-2 0,0 0-3,0 0-2,-3 0-6,-6 0-5,-12 1-5,-8 5 9,-4 6 6,-3 4 3,11 2-6,8 0 5,5-1 1,7-2-1,5-1 1,0-1 1,14 2 6,8 1 3,5 1 11,2-1-5,0-2-5,0 3-5,-6 0-3,-4 3-2,-6 6-1,-7 5-3,-6 7-2,-9 9 1,-15 2 4,-4 3 4,1-2-4,7-1 1,7-1 4,12-2-3,1 1 17,9-2 17,14-3 24,4-4-31,0-5-12,-2-2-17,-4-5 0,-7-6 0,-5-3 0,-2-6 0,-3-5-55,-1-6-73,1 0-37,0-16-352</inkml:trace>
  <inkml:trace contextRef="#ctx0" brushRef="#br0" timeOffset="224830.6072">18911 8466 1438,'0'0'164,"0"0"-135,0 0 100,0 0-60,0 0-59,17 86 18,-13-26 22,-4-2-29,0 0-9,0-7-11,5-10-1,3-8-14,8-9-52,8-9-23,5-11-50,7-4-205,-2-15-138,0-13 5</inkml:trace>
  <inkml:trace contextRef="#ctx0" brushRef="#br0" timeOffset="225087.2242">19216 8679 429,'0'0'495,"0"0"-314,12-60 5,-12 60-1,0 0-108,-3 23-62,-8 11 3,0 11 44,6 4-22,5-3-4,0-3-14,18-4 1,7-8-4,8-7-11,0-10 4,-3-8-2,-8-6 2,-7 0-2,-9-16 8,-6-6-18,0-2-8,-21 0 3,-7 3-22,-7 5 7,1 4-2,0 7-11,5 5-36,3 0-71,1 0-114,2 0-199</inkml:trace>
  <inkml:trace contextRef="#ctx0" brushRef="#br0" timeOffset="226398.0433">18467 7883 657,'0'0'187,"0"0"-36,0 0 24,0 0-41,0 0-36,0 0-28,20-18-8,-3 13-9,6 2-3,9-1-15,13 1-9,12 2-10,13 0-8,5 1 0,1 0-3,-8 0-4,-9 0 10,-10 0-5,-13 1-5,-12 0 1,-9 1 1,-8-2-1,-5 0-2,0 0 2,-2 0 0,4-4-2,-1-8 0,0-4 1,1-4-1,-2-3-1,0-6 1,1-1 0,-3-2 0,1 0 0,-1 8 0,1 8 3,1 9-2,1 5 3,3 4-4,10 26-1,7 14-1,2 16 2,-1 2 1,-7-2-1,-2-7 0,-3-13-3,1-10 1,-3-10 2,1-7 0,0-9-1,-1-2 2,3-12 1,0-13-2,-1-7 0,-1-5 0,0-1 0,-2 6 0,2 9 2,-1 11 0,6 12-2,3 0-3,6 22 0,4 6 3,-4 5-3,-4-2 3,-1-3 0,-4-5 0,0-9 0,2-4 2,5-7-2,7-3 8,6 0 6,7-11 7,0-1 6,5 0-3,-2-1-15,0 1 2,-1 1-5,-2 0-5,-5 2 1,-1 0-2,-7 4 4,-3 1-3,-9 1-1,-5 3 0,-6 0-3,-4 0-5,-3 0-7,0 0-3,0 0 4,0 0 4,0 0 4,0 0-1,0 0 7,0 0 0,0 0 0,0 0-1,0 0 1,0 0-1,0 0-4,0 0 5,0 0 2,0 0-1,0 0-1,0 0-1,0 0-2,0 0 3,0 0-1,0 0-2,0 0-13,0 0 2,0 0-16,0 0-13,0 0-12,0 0 11,0 0 24,0 0 17,0 0-4,0 0 0,0 0-38,0 0-46,-2 0-74,-5 0-185,-4 0-324</inkml:trace>
  <inkml:trace contextRef="#ctx0" brushRef="#br0" timeOffset="226793.9754">19760 7545 587,'0'0'137,"0"0"-67,0 0 141,0 0-13,-36-62-73,36 49-26,9 3-10,3 2-33,1 8-26,1 0-9,0 6-14,-3 15-1,0 7 0,-9 3-3,-2 3-1,-6-3 0,-10-4-1,2-5 1,3-8-1,7-6-1,4-5 1,0-3 3,22 0 1,15-3 1,10-10-6,1-3-135,-3-1-254,-9 3-470</inkml:trace>
  <inkml:trace contextRef="#ctx0" brushRef="#br0" timeOffset="228714.1992">15143 9287 953,'0'0'37,"86"-8"-11,-17 8 113,24 0 0,21 2-68,20 5-41,16-1-21,9-2-5,3 0-2,0 2 2,-2-1-4,-5-2 3,-3-2-3,-4-1 2,-1 0-3,-1 0 2,0 0 3,-6 0-4,-3 0 0,-8 0-1,-7 0-2,-5 0 3,-10 0 0,-5 0-2,-3 0-2,-8 0 3,-3 0 1,-8 1-2,-5 0 2,-3 1-1,0-2 1,-2 0-3,-3 0 3,0 0 4,-5 0-4,1-4 0,-1 1 1,-2 1 0,4 0-1,1 0 0,-1 0-4,2-2 4,2 2 0,5-4-2,6 3-4,4 1 5,3 0 2,-2 0-1,-2 0 1,-3 1 1,-3 0 3,-3 1-3,-10 0-1,-8 0 0,-9 0 0,-6 0 1,-7 0-2,-4 0 0,-5 0 0,-9 0 3,-2 0-1,-6 0 3,-4 0-4,1 0 4,0 0-4,1 0-1,0 0 1,-1 0 1,0 0-1,-3 0 11,-1-1-3,0 1 4,0 0 2,0-1 2,-3-2-10,-10 0-6,-1-1 7,0 1-3,5 1-1,5 2-1,3 0 6,1 0 6,0 0-1,0 0-6,0 0-4,0 0-4,0 0 0,0 9 0,1 0-2,6 0 4,2-2 0,5 0-1,1-4 13,1-2 0,0-1 3,-3 0 1,-5 0-5,-3-4 7,-3-3-4,-2 1-6,0-1-4,0 2-6,0 2-1,-3 0 1,-2 2-1,0 0-1,1 0 0,-2 1 0,-1 0 2,0 0 1,-2 0-1,2 0-2,0 1 2,2 1 0,4-1 0,1 0 1,0-1 0,0 0 6,0 0-7,0 0-1,2 0-3,7-1-25,-2-12-153,-3-6-251</inkml:trace>
  <inkml:trace contextRef="#ctx0" brushRef="#br0" timeOffset="229378.1707">20416 7907 41,'0'0'336,"0"0"-326,0 0 55,0 0 27,0 0-7,0 0 27,-31 28 9,31-27 43,10-1 1,6 0-7,2 0-59,-2 0-37,-4-8-6,-6-1-13,-6-4-11,0-3-25,-8-3-7,-11 3-12,-6 3 10,-6 6 2,-1 7-4,3 0 4,5 9-1,4 4 1,9 1-4,8-2 1,3 1 0,9-2 2,13-3 1,4-2 8,1-5-2,-1-1-5,-4 0-1,-6 0-1,-9 0-45,-7 0-207,-9 0-357</inkml:trace>
  <inkml:trace contextRef="#ctx0" brushRef="#br0" timeOffset="230492.7913">15043 7929 554,'0'0'77,"0"0"48,0 0 2,0 0-19,0 0-16,0 0 5,-14-12 2,14 12-3,0 0-20,0 0-18,0 0-14,0 0-17,0 0-8,0 0-5,-3 5 0,-2 11 1,0 10 9,2 12 8,3 14 2,0 12-3,5 12 8,9 10 2,2 6-12,1 2-8,2 1-3,-3-3-4,0-6 1,0-2-1,-2-8 1,-3-8-2,0-4-3,-2-11 1,-2-10-4,-2-7 2,1-7 1,-2-3 2,-1-5-6,-1-2-6,-2-5 0,0-3 0,0-2 0,0 0 0,0-1 0,-2 0 0,-2 0 0,0 1 0,1 1 0,-1 0 0,1-1 0,1 1 0,1 0 0,0 1 0,0-2 0,1-2 0,-2 2 0,2-3 0,0-4 0,0 1 0,0-3 0,0 0 0,0 0 0,4-2-60,20-11-116,10-13-279</inkml:trace>
  <inkml:trace contextRef="#ctx0" brushRef="#br0" timeOffset="232128.8833">21006 8439 235,'0'0'1047,"0"0"-976,0 0-40,75 0 71,-31 0-22,5 0-46,1 0-18,-8 0-16,-15 0-10,-16 0-76,-11 0-94,-26 0-267</inkml:trace>
  <inkml:trace contextRef="#ctx0" brushRef="#br0" timeOffset="232281.8573">20960 8546 1286,'0'0'73,"0"0"9,87-10 51,-51 3-56,2 1-59,-7 1-18,-4-1-41,-7 0-139,-6-4-228,-6-3-422</inkml:trace>
  <inkml:trace contextRef="#ctx0" brushRef="#br0" timeOffset="232482.1266">21290 8220 891,'0'0'519,"62"11"-496,-22 25 35,0 22 88,-6 12-42,-12 8-31,-16 1-24,-6 1-29,-15-7-14,-15-5-6,-7-10-3,-6-12-24,-2-13-48,-3-15-51,-3-15-206,5-4-408</inkml:trace>
  <inkml:trace contextRef="#ctx0" brushRef="#br0" timeOffset="234992.3877">22192 8104 839,'0'0'115,"0"0"-18,0 0 65,0 0-60,0 0-52,0 0-36,7 38 18,-2-7 40,0 4-34,-2 2-18,-1 0 0,0-1-16,-2-3 4,0-5-5,0-8-3,0-7 2,0-5-1,0-4-1,0-3 1,0-1-1,0 0 2,0 0 6,0 0-5,0 0 3,0 0-5,-2 0 2,-8 0-2,-8 0-2,-5 0 1,-4 0-2,-4 7-7,-1 2-2,-2 2-7,2 4 3,6-1 7,8-1-1,7-6 9,9-1 5,2-3-5,17 3 1,20-1 34,12 2 11,7 0-1,-7 3-3,-10 0-14,-13 4-13,-10 2-11,-9 5-4,-7 5-1,-1 6 0,-21 5 2,-9 1 4,-2 1-4,0-3 2,7-5 0,10-1-3,11-3-5,5-1 5,8-1 14,14-1 0,1 0 33,0 0-15,0 4-7,-6 1-20,-6 2 2,-5 0-7,-5-2-3,-1-2-1,0-5-23,0-6-40,0-9-40,6-7-186,6-6-252</inkml:trace>
  <inkml:trace contextRef="#ctx0" brushRef="#br0" timeOffset="236425.4226">22180 8064 56,'0'0'466,"0"0"-373,0 0 34,0 0 43,0 0-42,0 0-25,-16-34-16,16 32-25,4 0 14,6 2-17,12-2-13,17 2-3,22 0 8,16 0-14,8 2-8,-1 0 3,-9 1-7,-14 1-4,-15-1-5,-12 0-10,-11 0-4,-12-1-1,-6-1-1,-3 0-2,-2-1-1,0 0-3,0 0 5,0 0 1,0 0 5,3 0-3,1 0-2,-1-3 0,1 0 0,-2 2 1,-2 0 0,0 0 1,0 1 0,0 0 0,0 0-1,0 0 0,0 0 1,2 0 2,-2 0-2,0 0 2,0 0-1,0 0 1,0 0-2,0 0 1,0-1 0,3 0 0,4-3-1,4 1 2,6-4-2,3 0-2,-2 2 0,-5 1 1,-2 1 0,-6 2 1,-1 1 1,1 0-3,6 0-1,5 0-1,1 0 2,0 0 1,-6 0 0,-5 0-1,-5 0 0,-1 0 0,0 0 0,0 0-3,0 0 3,0 0-1,0 0 1,0 0 1,0 0-1,0 0-1,0 0 1,0 0 2,0 0 7,0 0-5,0 3-3,0 14-1,0 16 0,-1 15 6,-1 8 6,-2 1-5,2-4 6,1-6-5,1-7-4,0-10-4,0-5 1,3-8-1,2-5 2,-3-4-1,-1-5 0,1-1 0,-2-2-1,0 0 10,0 0-5,0 0 5,0 0-7,0 0-3,-6-5-5,-7-1-15,-9 4-5,-8 2 0,-4 2 13,-2 13 9,7 3-7,7-1 1,9-4 9,8-5 0,5-1-1,5 2 1,16 2 0,5 2 18,4 0 4,-5-1-6,-1 5-7,-5-3 3,-5 3-12,-6 1 0,-8 4-3,0 8-3,-10 2 4,-12 3-5,-4 2-2,1-3-6,2-1 9,8-1 5,8-1 0,7-2 1,0 1 4,13-2 12,6 0 14,3 0-13,1 4 19,-5 4-11,1 5-6,-6 2-5,-5 0-8,-1 0-5,-3-5 3,-1-6-4,1-7-3,0-11-37,-1-9-65,1-5-61,3-19-292</inkml:trace>
  <inkml:trace contextRef="#ctx0" brushRef="#br0" timeOffset="237731.3628">22883 8011 704,'0'0'209,"0"0"-106,0 0 29,0 0-43,69 0 12,-16 4-19,11-3 5,4 1-8,-1-2-41,-6 0 1,-6 0-8,-4 0-26,-7 0 1,-7 0-5,-8 0 4,-10 0-3,-6 0-2,-7 0 0,-5 0 1,-1 0-1,0 0-4,0 0-2,0 0 4,0 0 2,0 0 2,0 0 2,0 0-1,0 0 1,0 0 3,0-2 1,0-3 1,2-4 3,1-6-10,1-5-2,3-3 0,0-2 0,0-1 1,0 3 0,-1 6-1,-2 5 1,-1 6 0,0 4 3,-2 2-4,4 4-2,4 16-6,2 14 3,3 5 5,0 0 1,-2-3 0,-1-2 0,-1-6-1,1-7 1,-3-7-1,-2-6 1,-1-4-1,-2-3 2,2-1 7,2-4-1,3-12-1,2-9-4,0-5-1,-1-2-2,-1 0 0,0 7 0,-1 8 0,-3 9-1,1 8 1,3 0-8,2 16-4,6 9 9,-2 3 3,-3-3 1,-3-3-1,-3-6 0,1-4-2,4-5 4,6-4 1,12-3 5,8 0 2,7-7-3,-1-5-4,-1 0 8,-5 1 4,1 1-6,-2 1-1,-1 1-5,-2 3-3,-6 3-1,-4 1-1,-5 1 1,-5 0-4,-6 0-5,-5 0-5,-3 0 3,0 0-1,0 0-2,0 0 5,0 0 3,0 0 4,0 0 3,0 0 0,0 0 0,0 0 0,0 0 0,0 0-11,0 0 2,0 0 4,0 0 4,0 0-5,0 0 5,0 0 1,0 0-2,0 0 1,0 0-7,0 0-10,0 0-33,0 4-68,-14 7-202,-6 1-530</inkml:trace>
  <inkml:trace contextRef="#ctx0" brushRef="#br0" timeOffset="238758.7992">22150 9109 829,'0'0'331,"0"0"-304,0 0 106,0 0-18,0 0-68,0 0-36,24 42 16,-14-15 8,-2 2 13,0 0-12,1-4 6,1-1-13,0-4-10,-1-2-3,-1-3-3,-1-1-3,-3-1-4,2-5-1,-3 1-1,-1-3-4,1-2 3,1 1-2,-1-1 2,4-2 2,5 4 3,10-2 9,14 0 13,18 0-7,22-2-4,21-2 12,19 0-10,20-2 2,16-8-1,11 1 14,3-2-19,-7 1-12,-11-1-5,-13 2 0,-14-1 0,-14 3 0,-14-2 0,-12 3 0,-13 2 0,-8 2 0,-10 2 0,-16 0 0,-13 0 0,-10 0 0,-4 0 0,-3 0 0,1 0 0,1 0 0,0 0 0,1 0 0,-1 0 0,0 0 0,-3 0 0,-1 0-12,2 0 1,-1 0 1,1 0-1,-1 0-2,1 0-13,1 0-34,-4-7-36,-1-13-75,0-9-331</inkml:trace>
  <inkml:trace contextRef="#ctx0" brushRef="#br0" timeOffset="239334.672">23709 7454 785,'0'0'181,"0"0"-164,0 0 82,29-58 16,-17 49-29,3 5-16,4 4-10,3 0-18,3 9-7,-4 8-6,-5 4 8,-7 5-6,-9 1-21,0 0 0,-18 1-7,-3 0-3,-1-4 2,6-6-2,7-6 0,6-8 0,3-4 1,7 0 8,21 0 17,17-5-2,14-6-17,3 2-7,-5 7-29,-16 2-199,-19 0-491</inkml:trace>
  <inkml:trace contextRef="#ctx0" brushRef="#br0" timeOffset="239990.8622">21667 8900 1251,'0'0'106,"0"0"-6,0 0 27,0 0-79,-1 55-37,7 3 49,0 5-8,-4 2-30,-1-4-11,-1-3-1,0-9-10,0-6-5,0-11-24,0-11-75,17-10-105,5-11-137,5-5-159</inkml:trace>
  <inkml:trace contextRef="#ctx0" brushRef="#br0" timeOffset="240265.0603">21829 9145 989,'0'0'112,"0"0"-24,0 0 117,0 0-114,0 0-77,0 0-10,0 73 10,2-29 3,8-4-9,5-7-5,4-8 6,4-9-7,-3-8 2,-4-5 11,-4-3 8,-6 0 16,-2-1 2,-4-10-6,0-6-19,0-2-15,-9 5-1,-2 2-5,4 7-7,-3 4-3,-1 1-17,-2 1-33,-1 8-42,0 3-96,5-3-217</inkml:trace>
  <inkml:trace contextRef="#ctx0" brushRef="#br0" timeOffset="240836.8867">23222 8645 997,'0'0'198,"0"0"-22,0 0 24,0 0-71,0 0-70,0 0-34,0 12-17,0 30-8,-4 10 28,-2-1-15,2-3-11,1-5-2,2-3-16,1-7-44,0-7-73,11-11-133,9-11-115,3-4-230</inkml:trace>
  <inkml:trace contextRef="#ctx0" brushRef="#br0" timeOffset="241106.7285">23346 8841 910,'0'0'193,"0"0"-62,3-54 69,-3 51-75,0 3-87,0 2-26,-11 15-12,0 10 5,3 4 2,6 4 3,2-3 1,7-5-9,8-5-2,-1-7 3,-4-7-1,-2-4-1,-3-4 5,0 0 9,0-7 13,-1-8-5,-2 0-14,-2-1-8,0 4-1,0 3-1,-1 5-1,-4 4-7,-1 0-22,-4 4-48,-4 10-72,-2 6-202</inkml:trace>
  <inkml:trace contextRef="#ctx0" brushRef="#br0" timeOffset="253087.4008">16328 10119 1219,'0'0'166,"0"0"-103,0 0 55,0 0-66,0 0-22,0 0-30,10 59 8,-6-12 11,-4 4-13,0-3-5,0-4 0,0-8-1,0-9-17,0-15-56,0-12-48,0-6 34,2-27 49,0-13-54,-1-12 76,1-8 16,-2-3 21,0 2 12,4 3 25,4 9-1,6 9 18,6 12-42,4 12 13,4 14-28,2 8 1,-3 15-7,-4 21-11,-11 11 3,-12 6-4,-6 2-2,-20-3-2,-6-6 4,4-10-15,2-5-6,9-9 15,8-4 6,8-2 0,1-2 0,8 0 7,12-1 2,5-2 0,5 0 14,-1-4-14,1-1-8,-1-2-2,-2-4-11,-1 0-37,-1 0-19,-1-13-3,-4-2 2,-7-5 15,-6-3 40,-7-3 14,0 3 23,0 5 37,-6 5 30,2 7-10,1 6-23,3 1-21,0 22-24,0 14 2,0 12 13,-1 5-18,0 0-6,-1-4-3,0-9-9,1-6-66,-2-10-80,0-12-95,-4-10-100,-2-3-78</inkml:trace>
  <inkml:trace contextRef="#ctx0" brushRef="#br0" timeOffset="253507.7772">16634 10521 311,'0'0'482,"0"0"-323,6-63 29,12 48-64,6 1-58,9 0-41,4 2-12,0 0-2,-1-3-7,-8 0 3,-4-2-1,-8-4-1,-5-2-1,-4-4 0,-4 1 5,-2 7-2,-1 6 2,0 5 10,0 8 0,1 7-19,4 19-3,3 14 3,-1 9 7,-2 4-3,-3 0-4,-2-7 0,0-6-1,0-11-5,0-12-11,0-8-12,0-9 8,0-1 21,0-19 13,0-6 0,7-5 20,7 3 12,2 1 17,2 9 2,2 7-18,1 9-25,1 2-14,2 11-5,0 10-2,-5 6 0,-4 0-3,-6 0-10,-6-2-28,-1-6-34,-2-4-46,3-9-102,4-6-82,6-6-282</inkml:trace>
  <inkml:trace contextRef="#ctx0" brushRef="#br0" timeOffset="253705.2909">17435 10295 673,'0'0'723,"0"0"-673,0 0 39,0 0 30,66-19-70,-41 16-37,2 1-12,0 2-24,-4 0-139,-9 5-214,-7 4-480</inkml:trace>
  <inkml:trace contextRef="#ctx0" brushRef="#br0" timeOffset="253878.3344">17510 10443 1399,'0'0'61,"0"0"-58,0 0 37,77 0-40,-47 0-2,7 0-177,3 0-284</inkml:trace>
  <inkml:trace contextRef="#ctx0" brushRef="#br0" timeOffset="254077.7984">18086 10010 1409,'0'0'206,"0"0"-190,0 0 63,0 0 3,0 0-25,27 92 15,-21-43-30,-4 0-31,-1 1-11,-1 0 0,0 0-29,0-6-62,0-9-18,3-14-130,11-15-156,3-8-290</inkml:trace>
  <inkml:trace contextRef="#ctx0" brushRef="#br0" timeOffset="254388.0121">18236 10160 1035,'0'0'140,"0"0"-127,0 0 154,0 0-64,0 0-97,0 0 1,0 61 9,5-24-4,7-4-8,5-4 2,-2-5-4,2-9-1,0-9 0,-3-6 12,2-3 27,-2-18 8,-4-8-20,-6-4 17,-4-1-26,-3 0-5,-13-1 6,-4 3-7,-1 7-13,1 8 2,4 11-2,1 6-3,-2 4-8,1 18-12,-2 4-16,2 2-62,7-1-57,9-4-148,4-4-263</inkml:trace>
  <inkml:trace contextRef="#ctx0" brushRef="#br0" timeOffset="254821.8157">18591 10360 1167,'0'0'169,"0"0"-162,63-17 90,-36 17-13,1 0-56,-4 0-17,-2 0-4,-4 0-1,-5 0-5,-6 0 1,-4-4-2,-3-7-10,0-7-22,0-5-18,0-4 20,0-2 24,11-2 6,5 4 8,6 2 17,0 6 28,2 6 2,-1 8-1,0 5-12,1 1-21,-1 18-14,-6 9-2,-7 4-5,-9 7-3,-1 1-4,-11 0 3,-4-2 1,2-8 3,6-9 2,7-8-1,0-7 1,11-5 8,15-1 15,12 0-3,8-7-16,0-6-6,-5 1-62,-9 2-185,-15 3-508</inkml:trace>
  <inkml:trace contextRef="#ctx0" brushRef="#br0" timeOffset="255488.2229">16246 11012 840,'0'0'228,"0"0"-140,0 0 115,0 0-61,113-15-57,-9 11-3,41-3-10,44-1-30,32-2 6,25-3 0,11-1-5,-6-1 0,-17 2-16,-18-1 4,-25 4-11,-22 3-15,-23 4-5,-24 3 0,-27 0 0,-28 0 0,-27 0 0,-23 0-18,-17 5-59,-16-1-64,-28 3-13,-17 1-74,-9-4-157</inkml:trace>
  <inkml:trace contextRef="#ctx0" brushRef="#br0" timeOffset="255807.0359">17028 11089 874,'0'0'104,"0"0"32,0 0 113,0 0-73,0 0-47,0 0-44,124 4-12,-14-4 7,27 0-21,22 0-1,18 0-34,3-13-24,-1 0 0,-12-5 0,-17 0 0,-16 1 0,-19-1 0,-22 2 0,-20 0 0,-24 3-90,-29 0-27,-19 7-89,-1 6-456</inkml:trace>
  <inkml:trace contextRef="#ctx0" brushRef="#br0" timeOffset="257719.9105">14661 11213 1033,'0'0'141,"0"0"-117,0 0 17,0 0 63,0 0-23,-43 96 18,52-46-35,6-4-24,1-1-25,-4-9-6,-1-5-9,-5-11 0,-1-5-12,-3-9-66,-2-6-74,0-4-41,0-16-39,-8-9-256</inkml:trace>
  <inkml:trace contextRef="#ctx0" brushRef="#br0" timeOffset="257876.1522">14554 11244 580,'0'0'177,"-37"-80"-27,27 54 15,9 4-22,1 6-8,9 0-47,18 0-36,5 3-14,7 5-10,2 4-14,-5 4-14,-5 0-7,-5 13-59,-12 11-145,-12 5-269</inkml:trace>
  <inkml:trace contextRef="#ctx0" brushRef="#br0" timeOffset="258270.0494">14556 11456 943,'0'0'102,"0"0"-87,46 54 22,-20-37 31,5-5-29,2-1-35,2-6-4,1-4-62,-2-1-51,1 0-26,-4-8 13,-6-3 112,-6-3 14,-6 3 34,-4 2 67,-5 3 30,-1 3 15,-3 3-21,3 0-60,1 10-39,3 13 27,2 8 21,-1 7-28,-2 2-8,-2 1-4,-1-1-19,-1-4 3,0-5-11,0-4-5,0-8-1,2-6 5,-2-7-6,1-4 1,-2 0 3,1-2 0,-1 0 0,4 0 4,4-4-8,5-8-1,7-3-73,4-5-91,5-3-165,-1-1-337</inkml:trace>
  <inkml:trace contextRef="#ctx0" brushRef="#br0" timeOffset="258481.9293">15380 11675 1002,'0'0'370,"0"0"-342,0 0 142,0 0-26,0 0-84,0 0-31,45-8-10,-16 5-12,3 1-7,-2 2-30,-5 0-48,-2 0-167,-5 0-181,-7 0-507</inkml:trace>
  <inkml:trace contextRef="#ctx0" brushRef="#br0" timeOffset="258638.7629">15384 11777 845,'0'0'401,"0"0"-331,0 0 89,0 0-49,0 0-44,0 0-44,82 14-22,-45-9-32,4-4-186,2-1-308</inkml:trace>
  <inkml:trace contextRef="#ctx0" brushRef="#br0" timeOffset="262120.7826">15684 11500 924,'0'0'126,"0"0"-51,0 0 61,0 0-37,0 0-47,95 39 53,-48 15-9,-6 8-28,-9 7-22,-14 2-12,-14 0-10,-4-4-10,-20 0-14,-10-8 0,-7-7-11,-3-9-30,0-16-43,3-13-104,7-13-102,11-3-199</inkml:trace>
  <inkml:trace contextRef="#ctx0" brushRef="#br0" timeOffset="263470.8219">16811 11833 1135,'0'0'113,"0"0"-29,0 0 42,0 0-11,0 0-52,0 0-31,0 7-20,0 39 11,0 12 15,0 5-15,0-3-6,0-1-6,0-7-5,0-8-4,0-7 0,0-9-1,0-12-1,1-7 0,0-7 2,-1-2 0,0 0 5,0 0-2,0 0-2,0 0 0,0 0-2,0 0-1,0 0-2,0 0 2,0 0-1,0 0 1,0 0 0,0 0 1,0 0-1,0 0 0,0 2 0,0-1-2,0 1 1,0 4 0,0 0 1,0 2 0,0-2 0,0-2 0,0-1 1,0-1-1,0-1 0,0 0 1,0-1-1,0 0 1,0 0 0,0 0-1,0 0 0,0 0 0,0 0-2,0 0 1,0 0-1,0 0-5,0 1 0,0 1 2,0 1-2,-4 6 7,0 3-1,-2 5 0,-1 6 0,1 1 1,1-2 0,3-1 0,0-6 1,2-6 0,0-3-1,0-3 0,0 0 0,0 3 0,5 3 0,4 3 1,-1 5 0,0 2-1,-4 0 5,-3 1-2,-1-2-1,0 0-1,0-5 0,0-3 0,-1-4-1,1-1 0,-2-4 0,2-1 0,0 1 1,0-1 0,-1 0-1,0 0 0,-1 0-2,-1 0-5,-1 0 0,-2 0-3,-2 0 1,-3-4-4,-1 0-6,-4-3-5,-7 1-1,-4 0-9,-7 3 6,-3 2-4,-6 1 1,1 0 3,3 2 8,6 6 20,11-2-2,6-1 4,8-2 4,7 0 13,1 0 9,9 4 20,28 0-17,19 0 26,24-2-2,11-5-17,0 0-6,2 0 1,-10 0-14,-9 0-2,-10 0-9,-10 2-8,-12 1-4,-8 3-20,-9-2-41,-14 0-44,-11 0-175,-4 1-374</inkml:trace>
  <inkml:trace contextRef="#ctx0" brushRef="#br0" timeOffset="263848.9065">16675 12962 382,'0'0'444,"0"0"-229,0 0-29,0 0-26,0 0-64,0 0-11,88-19-6,-52 12-24,1-1-23,0 2-18,-3 0-9,-7 1-3,-8 3-2,-8 2 0,-8 0-1,-3 0-5,0 0-3,0 0-7,-1 9 13,-5 6 3,1 3 8,3 6 14,2 4 21,0 4 2,9 4-8,4 2 21,3 0-24,-2 1-19,-3-4-12,-2-3-3,-1-7-4,0-7-19,3-9-58,4-8-23,4-1-69,4-21-372</inkml:trace>
  <inkml:trace contextRef="#ctx0" brushRef="#br0" timeOffset="265735.7187">16902 11860 250,'0'0'425,"0"0"-319,0 0 52,0 0 25,0 0-40,0 0-45,11 0-14,23 0-20,25 0-12,22 5 12,17 0-7,11-4-20,0-1-1,-12 0 6,-14 0-15,-17 0-16,-16 0-10,-11 0 1,-15 2-2,-10-1-4,-7-1 1,-7 0-1,0 0 1,0 0 1,0 0 1,0-1 1,0-10 2,0-5-2,4-3-6,2-5 4,1-2 1,-1-5 0,-4-3 0,-2-1 0,0 1-4,2 6 4,1 6 1,4 8 0,0 8 0,6 6 0,10 11-3,7 24-2,4 14 5,-1 11 1,-10 3-1,-5-3 0,-6-3-1,-3-10 0,0-9 1,-1-11-1,-1-9 0,0-9 1,1-9-2,3 0 2,2-18 3,1-9-2,0-9 1,1-3-2,-1-2 3,2 4-3,3 7 0,1 11 2,9 10 0,4 9 0,6 0-2,-1 11 2,-4 6 0,-6 3-2,-8-1-1,-4-2-2,0-3 1,0-3 2,5-5 1,7-3 1,9-3 7,6 0 1,0-4-3,0-5 6,-1 1-2,-5 0-4,-1-1-4,0 0-3,0 1 0,2 0-1,1-1-5,-2 3 3,-3 1 0,-2 1 1,-7 2-1,-6 2 0,-8 0-2,-7 0-3,-4 0 1,0 0-8,0 0 6,0 0 3,0 0 2,0 0 4,0 0 0,0 0 1,0 0 1,0 0-1,0 0 1,0 0-2,0 0 0,0 0 1,0 0 1,0 0 0,0 0 1,0 0 0,0 0 3,0 0 2,0 0-6,0 0 0,0 0-2,0 4-1,3 17 1,1 11 4,-2 11 10,0 12 0,-1 7-10,1 4 10,3-1-9,-1-6 0,1-11-2,0-9 0,-1-10-2,0-10 2,0-8-1,-2-7 2,-2-2-2,0-2 2,0 0 1,0 0-2,0 0-3,0 0-3,0 0-5,-2 0 4,-6 0 1,-6 0 0,-6 5-5,-6 7 2,-8 0-2,-5 3-8,1 2 1,4-1 2,7-3 10,8-1 2,8-5 1,4 0 0,5-5 1,2 2 1,0 0 0,2 1 0,17 3 6,12 0 9,11 3-4,5-4 7,-1 2-5,-6 3 2,-10 4-3,-7 5 1,-9 5-14,-9 5-1,-5 5-6,-8 2 2,-14 0 4,-2 3-4,-2-4 3,3 1-1,2-4 0,6-6 4,8-6 2,7-1-4,0-1 10,11-2 18,7 2-1,1 1-9,0 4 0,4 11-14,-2 3-4,-1 3 0,-4 3 0,-4-6 0,-1-1 0,-4-8 0,2-7 0,-4-10 0,-5-8 0,0-5 0,-4-10-47,-15-18-66,-8-12-61,-1-12-265</inkml:trace>
  <inkml:trace contextRef="#ctx0" brushRef="#br0" timeOffset="266347.9609">19027 11915 687,'0'0'303,"0"0"-261,0 0 47,0 0 28,0 0-59,0 0-26,-1-31 5,1 22 20,6-2 22,5-4 1,1-3-24,1 2 1,1 0-19,-7 4-15,0 2-10,-5 1-8,-2 3-3,0-1-2,-5 3-16,-11 0 12,-6 4 0,-3 0-6,-5 18 3,3 8 4,5 7-5,8 1 8,9-3 0,5-5 1,8-8-1,16-5 5,6-4 9,3-8-4,0-1 0,-4-1-2,-6-11-3,-7-4-1,-4-3-3,-8-1-1,-4-2-9,0 1-9,-10 4-7,-5 6-9,-3 10-14,-1 1-14,3 21-41,1 8-85,4 3-198</inkml:trace>
  <inkml:trace contextRef="#ctx0" brushRef="#br0" timeOffset="267105.6828">19135 13486 838,'0'0'168,"0"0"-124,0 0 94,0 0 1,0 0-55,0 0-29,4-4-12,-4 4-23,0 0-18,-4 0-2,2 0 0,2 0 1,0 1 6,4-1 8,21 0 19,13-6-15,10-8-7,-2-5-8,-12 0 20,-13 0 10,-13 2-10,-8 2 0,-16 1-10,-15 6-6,-7 6-8,-2 2-2,4 8-2,5 9 1,7 2 0,8 1-1,7 0 3,6-2-2,3-4 0,0-3-2,13-5-33,9-5-37,8-1-96,8-8-155,5-12-326</inkml:trace>
  <inkml:trace contextRef="#ctx0" brushRef="#br0" timeOffset="267406.9098">19434 12583 1422,'0'0'124,"0"0"-85,0 0 14,0 0 4,0 79 9,4-31-27,2 0-27,-1-4-9,4-4-3,-2-4-4,4-3-34,1-8-48,6-12-136,6-11-138,2-6-267</inkml:trace>
  <inkml:trace contextRef="#ctx0" brushRef="#br0" timeOffset="267690.8037">19679 12684 1107,'0'0'260,"0"0"-208,0 0 22,0 0-2,0 0-50,0 0 3,4 77 16,6-41-15,7-1-17,5-8-1,2-6-1,0-8 7,0-9-4,-4-4 8,-4-7 7,-3-10 7,-6-7-4,-6-1-1,-1 0-8,-8 1-10,-13 4-4,-3 5-5,-6 5-4,-1 6-6,1 4-13,1 0-33,2 7-26,1 2-129,3 1-168,1-5-445</inkml:trace>
  <inkml:trace contextRef="#ctx0" brushRef="#br0" timeOffset="268359.3229">18114 11301 855,'0'0'262,"0"0"-237,0 0 79,0 0 40,0 0-92,0 0-34,-13 73 51,13-27-35,0-2-20,0-4-11,3-5-3,10-9-31,5-7-123,7-13-168,2-6-290</inkml:trace>
  <inkml:trace contextRef="#ctx0" brushRef="#br0" timeOffset="268635.4284">18322 11281 1034,'0'0'64,"0"0"-25,0 0-12,-27 55 72,23-14-30,4 2-38,1-1-21,15-5 4,3-9-2,5-8 0,-3-9 12,1-10 16,-1-1 3,-3-12 1,-1-11-5,-8-5-6,-8-4-1,-1-2-13,-14 1-5,-10 8-10,-4 6-4,1 9-6,2 10-8,-2 7-42,-1 19-54,1 8-71,0 7-240</inkml:trace>
  <inkml:trace contextRef="#ctx0" brushRef="#br0" timeOffset="270443.7964">17330 11288 1214,'0'0'147,"0"0"-130,0 0 30,0 0-8,0 62-6,0-30-13,-3 4-13,-1-5-3,1-1-4,2-7-1,0-9-22,1-7-44,0-7-28,0-9 17,0-16 39,5-10-12,2-7 37,2-5 14,-1-3 12,3 2 9,3 6 41,6 9 26,2 13-34,4 11-26,-1 9-5,-4 6-11,-4 18-4,-10 8-5,-7 6-6,-3 2 1,-18-2-5,-8-5-2,-2-6-18,3-8-11,6-6 25,10-5 13,8-6 1,4 2 27,2 0 21,16 1-1,5 1 8,4 2-24,-2-3-22,0 1-10,-4 1-2,-2-2-31,-2-2-60,-3-3-44,-3 0-45,-4-5 48,-4-10 129,-1-2 5,0-1 88,1 4 44,-2 5 19,0 3-33,-1 4-40,0 2-42,0 2-36,0 14 0,0 8 0,0 3 0,0-1-5,-3-2-37,0-5-38,1-6-60,1-6-75,1-6-14,-1-1-36,-1-3 97,2-10 147,-2-3 21,2 0 158,0-1 41,0 1-34,2 0-48,12-1-18,4 1-38,5 1-13,-1 0-8,3 0-13,-4 1-13,-5 0 6,-3 1-2,-6 0-1,-3 0 6,-3 4-13,-1 1 3,0 5-1,0 3-2,0 0-10,0 0 0,0 9-16,-2 9 16,-5 7 0,-2 0 1,2-1 0,2-5-1,5-5-1,0-6 1,0-3 0,0-2 1,0-3 3,2 0 3,0 0 13,1 0-1,-3 0 0,4 2 1,-1 1-5,4 0-4,2 1 15,-1 1 3,0-2-2,-1 1-12,1 4-6,-3 4-7,0 5 0,-3 6-2,-2 4 0,0 2-7,-2 1 3,-8-1-15,1-1-59,6-2-80,3-5-313</inkml:trace>
  <inkml:trace contextRef="#ctx0" brushRef="#br0" timeOffset="271506.204">15772 12793 678,'0'0'177,"0"0"-153,0 0 2,0 0 29,0 0-2,-62 2-22,62-2 10,0 0 32,0 0 38,0 0-16,2 3-40,7 6 0,5 3-1,5 8 20,1 5-17,-1-2-26,-4 4-13,0-3-3,-4-2-8,-1-3-3,-3-5-3,0-5 0,-3-5 2,2-4 0,2 0 4,4-15 4,3-8-3,-1-8-2,0-5 3,-5-1 3,-2 3-1,-3 4-6,1 7-5,1 7-4,3 5-25,6 9-47,9 2-164,3 0-268</inkml:trace>
  <inkml:trace contextRef="#ctx0" brushRef="#br0" timeOffset="271703.6706">16122 13013 1452,'0'0'86,"0"0"-79,0 0 24,0 0 30,0 67-26,-3-36-27,-2 0-8,1 0-10,0-5-58,1-4-68,-3-5-98,-1-7-160,0-9-288</inkml:trace>
  <inkml:trace contextRef="#ctx0" brushRef="#br0" timeOffset="272092.6174">16078 13143 922,'0'0'168,"0"0"-113,62-56 24,-36 40 8,-2 5-31,-3-3-18,-6 2-8,-5-2-15,-2-1-5,-3-3 2,-2 0-1,-1 0-7,-1 6 2,-1 6-3,1 4 0,3 2-3,2 14-17,1 7 10,1 7 7,1 1 0,-5-3-2,1-2-6,-4-7-22,1-6 0,0-7-2,0-4 22,4 0 10,1-10 23,2-4 22,1 2 16,1 3 29,-4 3-15,-2 6-23,6 0-29,0 9-15,3 9 2,0 6 4,-5 5-10,-3 2-4,-5 0-3,-1 1-15,0-1-61,-8 2-105,-10-5 0,-7-5-303</inkml:trace>
  <inkml:trace contextRef="#ctx0" brushRef="#br0" timeOffset="272386.8215">15063 13231 997,'0'0'201,"0"0"-130,89-37 37,-57 27-38,-1 3-47,-3 4-23,-9 3-7,-3 0-104,-7 9-175,-7 5-198</inkml:trace>
  <inkml:trace contextRef="#ctx0" brushRef="#br0" timeOffset="272588.2781">15262 13333 932,'0'0'186,"0"0"-34,0 0 30,0 0-64,66-3-61,-53 3-45,-2 0-12,-3 5-69,-6 7-96,-2 0-183,0 1-296</inkml:trace>
  <inkml:trace contextRef="#ctx0" brushRef="#br0" timeOffset="272894.0843">14795 13510 248,'0'0'377,"0"0"-130,-30-54-31,30 31 12,0 2-91,10 0-26,5 6-21,3 7-34,5 8-25,0 4-21,0 20-8,-3 13-2,-11 11-1,-9 3-3,-2 3 2,-18-1 1,-1-7 1,5-10 6,10-15-4,6-11 3,11-10 6,21-6 24,17-18-16,17-7-19,12-5-53,7-2-170,5-2-504</inkml:trace>
  <inkml:trace contextRef="#ctx0" brushRef="#br0" timeOffset="273537.3296">17216 13381 508,'0'0'114,"0"0"9,0 0 53,0 0-19,0 0 2,0 0 2,-20 6-25,72 1-59,35 3 24,37-2-18,34-4-8,28-4-11,8 0-22,4-10-19,-13-2-1,-22-1-2,-18 2-18,-19 0-2,-17 2-2,-18-4-20,-20 3-33,-21-1-44,-17 0 4,-14-1-91,-10 2-201,-9 1-252</inkml:trace>
  <inkml:trace contextRef="#ctx0" brushRef="#br0" timeOffset="274078.8652">21055 11940 1453,'0'0'124,"0"0"-120,0 0-4,66 64 61,-48-24-14,-6 4-23,-6-1-12,-4-3-12,-2-6 0,0-5-35,0-7-87,0-9-80,0-10-229</inkml:trace>
  <inkml:trace contextRef="#ctx0" brushRef="#br0" timeOffset="274293.8937">20919 11943 1076,'0'0'308,"0"0"-245,14-70 24,8 53 24,8 2-49,10 5-45,4 5-9,2 5-5,-2 0-3,-7 14-17,-9 8-51,-8 4-89,-15 5-116,-5 4-174</inkml:trace>
  <inkml:trace contextRef="#ctx0" brushRef="#br0" timeOffset="274634.5329">21038 12250 853,'0'0'201,"0"0"-137,17 67 48,11-48-28,15-3-28,7-5-35,7-5-15,0-6-6,-7 0-3,-5-6-18,-10-12 15,-8-6 6,-8-1 1,-7 1 6,-7 2 44,-5 6 40,0 5-5,0 6-3,0 5-41,0 0-33,-3 5-4,-1 17 0,0 7 2,1 9 12,0 4-10,3 2 4,0-1-9,0-3 2,0-6-5,3-6 0,4-8 1,5-4-2,1-4 2,0-4 1,0-1-2,2-5-1,6-2-2,4 0-31,7-9-66,4-14-243,-2-6-532</inkml:trace>
  <inkml:trace contextRef="#ctx0" brushRef="#br0" timeOffset="274858.4542">21799 12140 1426,'0'0'217,"0"0"-209,0 0 34,0 0 14,0 0-45,68-10-11,-47 13-6,2 4-56,-5 0-155,-4 0-183,-5 0-465</inkml:trace>
  <inkml:trace contextRef="#ctx0" brushRef="#br0" timeOffset="275041.4695">21804 12290 1158,'0'0'217,"0"0"-100,0 0 75,0 0-94,0 0-72,0 0-24,32 22-2,-9-17-41,6-3-134,7-2-216,8-8-422</inkml:trace>
  <inkml:trace contextRef="#ctx0" brushRef="#br0" timeOffset="275572.033">22331 11984 1270,'0'0'95,"0"0"-84,0 0 10,0 0 2,-17 85 32,12-32-18,1 1-25,4-5 6,0-3 1,8-6 1,9-10 1,1-6 1,4-12-4,0-6 0,0-6 3,0-8 0,-1-15-7,-3-10-1,-6-7-9,-7-7-4,-5-3-1,0 4-2,0 3 3,-7 9-4,-1 12-1,-2 9 0,0 9-16,-6 4-24,-2 2-41,0 14-70,2 2-151,9 2-235</inkml:trace>
  <inkml:trace contextRef="#ctx0" brushRef="#br0" timeOffset="275767.5051">22701 12174 1347,'0'0'111,"0"0"-81,0 0 127,0 0-78,0 0-75,0 0-4,4 0-40,-4 0-110,1 0-155,3 0-239</inkml:trace>
  <inkml:trace contextRef="#ctx0" brushRef="#br0" timeOffset="276142.6633">22896 12101 1123,'0'0'170,"0"0"-169,59-64 95,-42 42 14,-4 1-52,-2 4-26,-8 2 1,-3 3 3,0 6-10,0 2-4,0 4-14,0 0-8,-1 4-5,-4 15-1,2 11 6,0 7 10,3 4 0,0 1-1,6 1-6,-1-2-3,-4-3-2,-1-2-2,0-3-47,0-6-87,-8-3-90,-2-8-114,0-6-265</inkml:trace>
  <inkml:trace contextRef="#ctx0" brushRef="#br0" timeOffset="276329.1618">22858 12383 974,'0'0'450,"0"0"-398,0 0 48,0 0 1,0 0-61,0 0-29,52-8-4,-24 8 2,1-1-9,1 0-8,-1 1-50,-1-2-117,-1-4-191,0 0-513</inkml:trace>
  <inkml:trace contextRef="#ctx0" brushRef="#br0" timeOffset="277634.6566">23581 12243 717,'0'0'368,"0"0"-218,0-71 29,3 54-16,-1 6-33,-2 7-66,2 4-30,1 4-34,1 20-3,2 11 3,-2 9 2,-3-1-2,-1-2 0,0-7 0,-2-9-9,-2-7-16,2-10-12,2-8-8,0-7 8,0-19 35,0-12-8,0-10 10,0-3 2,0-5 9,8 3 7,5 4 17,4 10 13,1 11-7,0 14-8,0 9-8,1 5-17,6 17-7,4 16 3,-2 13-3,-5 7 4,-7-2-5,-6 0 0,-2-4-7,0-6-5,-5-4-39,-2-7-29,0-8-99,-18-5-128,-7-11-241</inkml:trace>
  <inkml:trace contextRef="#ctx0" brushRef="#br0" timeOffset="278226.4826">23688 12367 1081,'0'0'159,"0"0"-72,41-58-4,-12 43-3,3 0-42,1 3-28,-4 1-5,-4 2-3,-7 0-1,-4 3 6,-9 1 20,-1 5 7,-1 0-7,6 0-21,1 16-4,7 5-2,-2 4 2,-5 2-2,-4-2 1,-3-1-1,-3-3-12,0-8-29,0-4-5,0-7 8,-3-2 24,0-4 14,2-13 40,1-7-19,0-5 7,5 1 14,8 5-7,-2 5 3,1 7 0,0 6-15,1 5-12,7 0-7,4 9-4,3 8 0,-1 3-1,-7 2-1,-6-1-1,-7-4 0,-6-3 1,0-6 1,0-4-10,0-4 2,-3 0 2,-2-2 7,-1-11 8,1-6-2,3-2 0,2 2 5,0 2 7,8 4 6,5 3-9,2 3 0,3 4-5,1 3-8,-1 0 6,2 3-4,-6 9-4,0 5-2,-5 3 1,-3 0 0,-5-1-5,-1 0-5,0 0-31,0-6-29,-1-3-83,1-6-88,0-4-113,8-3-103</inkml:trace>
  <inkml:trace contextRef="#ctx0" brushRef="#br0" timeOffset="278616.4285">24480 12283 802,'0'0'254,"0"0"-201,0 0 148,0 0 1,0 0-121,0 0-54,39-3-15,-33 42 25,1 13 17,-1 5-21,-3 7-2,-3 1-8,0-1-14,0-6-4,-1-11-4,-5-10-1,0-11-1,2-13-18,1-7-14,-1-6-15,1-6 12,-1-17 26,4-14-23,0-10-7,0-15-15,0-10-17,8-5 48,5-1 23,2 11 1,4 11 41,0 20 18,-3 14-8,-2 9-18,-2 12-2,1 1-20,3 14-9,0 12-1,-4 6-2,-5 4-1,-7-6-4,-3 2 2,-15-7-5,-7-1-25,-4-6-47,4-9-169,7-7-382</inkml:trace>
  <inkml:trace contextRef="#ctx0" brushRef="#br0" timeOffset="278789.959">24728 12579 1423,'0'0'157,"0"0"-155,0 0 35,0 0 9,0 0-46,0 0-187,-30 0-193,6 0-545</inkml:trace>
  <inkml:trace contextRef="#ctx0" brushRef="#br0" timeOffset="279736.0445">21635 11214 719,'0'0'625,"0"0"-574,0 0-28,0 0 59,0 0-21,0 0-40,75 2-21,-42 3 0,-4 1-80,-8 3-130,-12 3-142,-9 3-248</inkml:trace>
  <inkml:trace contextRef="#ctx0" brushRef="#br0" timeOffset="279920.5455">21697 11372 748,'0'0'316,"0"0"-187,0 0 44,0 0-36,0 0-71,0 0-66,84-13-92,-39-4-321</inkml:trace>
  <inkml:trace contextRef="#ctx0" brushRef="#br0" timeOffset="280836.7189">22533 10412 522,'0'0'119,"0"0"-112,0 0 24,0 0 2,0 0-24,0 0-4,-7-3 33,7 3 60,-1 0-1,1 0-4,-2-2-16,-2-1-23,-2 0-20,-1 0-16,0-1-8,2 2-9,2 2 3,1-1 3,2-1 2,0 2 7,0 0 2,0 0-3,0-1-8,-2 1-1,0-1-1,-1-5-2,-1 1 3,1-4 24,-1-2-2,3 2 7,1-3-7,0 3 12,0 3 5,0 2-23,9 4-3,8 0-10,5 7-2,3 13-2,-3 6 12,-8 6-10,-11 5 4,-3 2 1,-10 0-4,-14-2-4,-5-2-4,-1-8-2,0-6-14,7-10-20,6-6 3,4-5 12,7-2 21,2-13 13,4-5 22,0 0 8,6 2-11,8 3 3,3 6-7,2 8-8,4 1-10,3 9-10,3 10 0,-4 1 0,-3 0-2,-5 1 2,-2-3-3,-5-3-29,-2-3-48,-4-5-138,-4-3-167,0-4-461</inkml:trace>
  <inkml:trace contextRef="#ctx0" brushRef="#br0" timeOffset="281091.6517">22195 10833 1314,'0'0'210,"0"0"-200,0 0 107,107 0-18,-39-5-50,7-1-16,10-1-15,1-2-1,-4 3-8,-9 1-9,-14 3-8,-16 2-48,-15 0-76,-12 7-252,-12 5-425</inkml:trace>
  <inkml:trace contextRef="#ctx0" brushRef="#br0" timeOffset="281842.4454">22328 11138 639,'0'0'667,"0"0"-622,0 0 60,0 0 38,0 0-58,0 0-44,19-53-6,-6 46 0,2 3-8,4 4-3,3 0-12,5 6-10,0 14 0,-5 7-2,-11 11-3,-9 6-1,-2 4-3,-20-3-11,-7-7-11,-6-10-5,-1-9-5,1-9-8,2-10 2,6 0 26,2-7 19,5-11 4,7-1 29,6 0 20,4 1-2,1 3-9,6 2-10,12 8-13,8 3-15,7 2-4,2 0-1,2 11-2,-4 0 1,-6 2-8,-4-1-17,-2-3-12,3-4-18,4-5-46,3-2-101,3-17-70,1-10 57,-5-5 145,-5-4 72,-4 0 115,-8 4 10,-5 6 11,-5 8 17,-1 11-48,-2 3-26,0 6-31,0 4-31,0 18-17,0 11-1,2 7 1,8 1 15,8-8 1,7-4 4,1-10 4,0-10 2,-4-5-5,-2-4 19,-3-7-18,-3-14 7,-4-7-7,-4-4-10,-6-5-11,0 3-1,-15-1 0,-8 5-5,1 5-7,0 6-11,3 7-9,5 9-1,1 3-36,2 4-134,4 9-170,3 2-542</inkml:trace>
  <inkml:trace contextRef="#ctx0" brushRef="#br0" timeOffset="282856.2173">21010 10790 1035,'0'0'255,"0"0"-206,0 0 46,0 0-11,0 0-44,63 79 43,-47-28-37,-7-2-26,-4-2-5,-5-5-13,0-6-2,0-7-10,0-9-56,0-7-117,-2-10-121,-7-3-147</inkml:trace>
  <inkml:trace contextRef="#ctx0" brushRef="#br0" timeOffset="283038.7537">20937 10822 893,'0'0'104,"-17"-79"17,17 49 82,0 6-60,15 3-68,12 6-37,7 5-14,4 4-8,4 6-7,-1 0-9,2 9-1,-4 6-54,-5 5-115,-11 2-238</inkml:trace>
  <inkml:trace contextRef="#ctx0" brushRef="#br0" timeOffset="283468.5636">20980 11206 1067,'0'0'73,"0"0"-62,68 4 4,-36 0 50,3-1-63,5-3 2,2 0-4,-4 0-3,-4-10-11,-4-3 10,-5-4 3,-3-4 0,-3 0 2,-5 2 11,-3 5 47,-7 3 23,0 4 4,-3 3 16,-1 2-8,1 2-29,0 0-35,5 7-15,1 12-5,3 9 17,-1 6-2,-2 6-4,-2 1-7,-3 0-12,0-2-1,-2-5 0,0-5-1,0-7 0,3-6 0,-2-7 1,2-5 0,-3-2-1,3-2 2,-2 0 3,0 0 4,3 0-6,10 0-3,21-2-2,29-12-22,25-8-86,12-11-447</inkml:trace>
  <inkml:trace contextRef="#ctx0" brushRef="#br0" timeOffset="291261.8205">18964 934 938,'0'0'25,"0"0"-24,0 0 81,0 0 0,0 0-12,0 0 21,-6-58 3,12 48-19,10 2-19,6 5-32,10 3-13,3 4-5,-1 15 0,-5 6-6,-13 6-3,-12 5-4,-4 2 2,-8 2 2,-9-2 1,2-7 2,6-10-14,5-11-7,4-8-5,11-2 3,16-12 10,12-15 8,4-7-8,0-4 13,-9-2 3,-5 3 1,-8 3-2,-8 5-1,-7 7 16,-5 8-6,-1 6 12,0 8-23,0 0-5,0 11-18,0 12 19,0 4 4,0 3 4,12-1-3,3-3 13,0-3 10,0-1-3,-5-5 12,-2-1-10,-2-1-3,-2-5-10,-4-3-10,0-1-2,0-2-15,-6-4-52,-9 0-37,-3-10-115,-1-13-207</inkml:trace>
  <inkml:trace contextRef="#ctx0" brushRef="#br0" timeOffset="291452.3436">19419 858 1135,'0'0'133,"0"0"-129,0 0 33,80-61 45,-40 47-82,4 2-43,-3 2-278</inkml:trace>
  <inkml:trace contextRef="#ctx0" brushRef="#br0" timeOffset="292005.1106">19406 808 1248,'0'0'190,"0"0"-190,0 0-7,0 0 0,0 0 7,-20 87 21,13-43-2,4-2-13,3-4-2,0-9-1,10-6 4,4-10 3,3-7 3,1-6 21,2-10 16,-1-12-7,-1-9-12,-5-4-8,-5-3-6,-6-6-9,-2 4-4,-1 2-1,-7 7-2,-1 12-1,2 9-4,-2 7-13,0 3-29,-5 0-34,-5 5-34,-3 9-63,-4 3-79,2-1-183</inkml:trace>
  <inkml:trace contextRef="#ctx0" brushRef="#br0" timeOffset="292424.1005">19686 409 1184,'0'0'221,"0"0"-214,0 0 14,0 0 30,-3 89-29,14 4 67,5 18 12,-1 5-49,-5 0-30,-5-2 8,-5-9 0,0-11-21,-5-14-8,1-18-1,2-18-3,2-17-29,0-15-23,2-12-52,9-5-91,-1-22-35,1-12-149,2-11-243</inkml:trace>
  <inkml:trace contextRef="#ctx0" brushRef="#br0" timeOffset="292695.8957">19756 549 1474,'0'0'56,"0"0"-55,0 0 46,0 0 8,0 0-44,48 101 36,-28-35 7,-8 2-40,-6 0-4,-6-6 4,0-1-8,0-7-6,0-3-1,2-6-9,6-8-29,3-11-47,3-8-51,2-11-83,-1-7-38,1-2-141</inkml:trace>
  <inkml:trace contextRef="#ctx0" brushRef="#br0" timeOffset="293166.7468">20101 763 836,'0'0'295,"0"0"-244,0 0 61,0 0 10,0 0-46,0 0-38,0-2-17,0 2-10,0 10-4,0 7-1,0 6 3,0 7 5,0 5-1,0-1-7,0 3-3,0-5 1,4-3-4,4-2-21,1-3-23,3-2-104,0-5-92,1-8-52,0-9-262</inkml:trace>
  <inkml:trace contextRef="#ctx0" brushRef="#br0" timeOffset="293496.5589">20200 819 1009,'0'0'128,"0"0"-110,0 0 68,0 0-7,75 18-42,-45 8-3,-4-1 2,-5 0-2,-5-3-15,-6 0-10,-7-4 0,-3-1-6,0-4 1,-7-2-4,-9-5-16,-6-5-15,0-1-16,-1-8-42,6-12-12,9-3 49,8-5 32,0 0 20,15-3 92,8 5-51,0 2 31,-2 6-19,-1 4-21,-4 5-32,-5 7-21,-4 2-100,-7 0-128,0 0-274</inkml:trace>
  <inkml:trace contextRef="#ctx0" brushRef="#br0" timeOffset="293964.975">20182 767 1202,'0'0'108,"0"0"-101,0 0 19,0 0 27,0 0-32,-17 61 16,11-28-9,3 1-17,-1-3-5,2-5-6,2-6 3,0-7-2,0-8 0,6-5-1,12 0 16,9-7 33,8-6 0,0 3 1,-4 4 2,-4 2-17,-6 4-11,1 8-17,-2 11 6,1 12-6,-3 3-3,-8 8-2,-8 0-1,-2-1-1,-7-2 0,-16-4 0,-6-8-18,-8-9-16,-3-9-36,-2-9-71,3-13-56,10-18-189</inkml:trace>
  <inkml:trace contextRef="#ctx0" brushRef="#br0" timeOffset="294149.5081">20239 801 1300,'0'0'172,"120"-32"-172,-53 20 0,-5 5-1,-11 7-31,-15 0-182,-18 1-202</inkml:trace>
  <inkml:trace contextRef="#ctx0" brushRef="#br0" timeOffset="294442.0659">18982 525 1048,'0'0'20,"-66"123"-15,46-32 64,13 8 46,7 8-44,6-2-31,15-10 4,6-10-11,7-18-13,8-15-17,12-14-3,17-15-19,20-14-66,11-9-129,5-8-133,-4-17-269</inkml:trace>
  <inkml:trace contextRef="#ctx0" brushRef="#br0" timeOffset="294718.6382">20723 478 1468,'0'0'1,"90"113"8,-39-30 38,-15 6 34,-16 3-6,-16 7-36,-4-3-10,-28-4-21,-11-2-8,-9-14-5,-4-15-69,2-17-164,13-20-217</inkml:trace>
  <inkml:trace contextRef="#ctx0" brushRef="#br0" timeOffset="295254.3007">21124 1042 1339,'0'0'73,"0"0"-25,0 0 87,84-50-57,-30 37-49,3 4-14,-3 1-10,-9 3-5,-14 0-39,-13 3-64,-13-2-92,-5-1-142,-20-3-257</inkml:trace>
  <inkml:trace contextRef="#ctx0" brushRef="#br0" timeOffset="295434.7643">21279 848 1238,'0'0'289,"0"0"-253,0 0 89,0 0-29,0 0-52,0 0-42,4 35 1,-2 12 25,0 8 12,-2 1-27,0 2-7,0-2-6,0-7-15,3-6-76,7-11-46,9-14-224,7-16-342</inkml:trace>
  <inkml:trace contextRef="#ctx0" brushRef="#br0" timeOffset="295715.8859">21678 504 1555,'0'0'0,"-4"79"-45,0-10 45,0 12 52,-2 7-12,2 4-4,1 0-9,3-3-20,3-10-5,17-9-2,8-11-9,11-12-79,9-11-116,6-17-86,-4-15-186</inkml:trace>
  <inkml:trace contextRef="#ctx0" brushRef="#br0" timeOffset="295979.9437">21968 671 1427,'0'0'203,"0"0"-203,0 0 0,0 0 17,0 77 28,3-31-14,-1-2-19,0-3-10,0-4-2,2-4-7,0-5-46,2-5-130,2-11-179,5-10-300</inkml:trace>
  <inkml:trace contextRef="#ctx0" brushRef="#br0" timeOffset="296295.3292">22214 763 950,'0'0'250,"0"0"-217,0 0 86,0 0-11,0 0-74,0 0-9,45 54-3,-34-28-3,-8 1-18,-3 1-1,0 0 2,-14-2 0,-4-1-2,2-3-7,4-7-28,8-7 9,4-4 13,0-4 12,17 0 1,10-3 11,7-10-11,2-3-24,-4-4-85,-1-3-134,-3 2-174</inkml:trace>
  <inkml:trace contextRef="#ctx0" brushRef="#br0" timeOffset="296466.0474">22479 863 1407,'0'0'19,"0"0"-12,0 0 51,85-39-13,-48 31-39,5-1-6,-3-1-83,-4-1-160,-12-1-239</inkml:trace>
  <inkml:trace contextRef="#ctx0" brushRef="#br0" timeOffset="296649.8081">22521 763 1624,'0'0'35,"0"0"-35,0 0 0,7 62 35,-1-26-14,-3 1-19,-3 0-2,2 0-11,2-3-91,5-4-154,6-9-249</inkml:trace>
  <inkml:trace contextRef="#ctx0" brushRef="#br0" timeOffset="296911.2856">22879 690 1427,'0'0'43,"0"0"-6,0 0-37,0 0 31,0 0-20,2 58-6,-2-19 13,-1 2-3,-3-1 7,-3 0-6,3-3-14,-1-5-2,2-3-57,1-4-72,2-8-90,0-9-148,9-8-457</inkml:trace>
  <inkml:trace contextRef="#ctx0" brushRef="#br0" timeOffset="297299.9108">23076 714 1191,'0'0'74,"0"0"-61,0 0 71,0 0-38,0 0-42,0 0 7,-41 93 10,34-50-7,7-3-5,0-3 5,12-5-5,8-6-6,0-9 1,1-2-3,-1-10 12,-4-5 2,-2 0 13,-4-10-5,-4-7-5,-1 1-12,-5-1 0,0 5 1,0 5-7,-1 3-4,-9 4-1,-2 0-5,-2 0-10,-3 9-35,-1 3-21,-3 0-105,0 1-128,1-4-178</inkml:trace>
  <inkml:trace contextRef="#ctx0" brushRef="#br0" timeOffset="297764.1178">22510 512 1167,'0'0'241,"0"0"-238,0 0 41,0 0 87,0 0-79,0 0-31,13 70 28,1-4 32,6 12-7,-2 7-15,-4 5-12,-7 3-27,-4-1 11,-3-3-20,0-4-4,0-10-4,0-9-2,-3-11-2,1-13-2,1-12-30,0-12-34,0-9-26,-1-9 11,2-1-2,0-21-20,0-12-90,0-13-90,0-10-139</inkml:trace>
  <inkml:trace contextRef="#ctx0" brushRef="#br0" timeOffset="298079.5534">22586 471 1128,'0'0'69,"0"0"-63,0 0 154,0 0-12,0 0-105,0 0-39,10 45 8,-8 18 67,1 9-26,1 7 3,-4 5-1,0 0-15,0-1-4,0-5-7,0-7-20,0-12-7,0-10-2,0-14-5,0-11-36,0-11-39,0-8-14,0-5-95,0-8-14,0-12-34,0-3-194</inkml:trace>
  <inkml:trace contextRef="#ctx0" brushRef="#br0" timeOffset="298582.9892">22669 576 344,'0'0'916,"0"0"-862,0 0-35,0 0 55,0 0-20,13 78-6,-2-19 61,2 8-40,-1 0-23,-2 2 2,-1 1-21,-5-1-4,-4-3-19,0-4-4,0-10-1,0-5-15,-2-7-30,-3-8-69,-2-9-135,0-14-188</inkml:trace>
  <inkml:trace contextRef="#ctx0" brushRef="#br0" timeOffset="298994.8081">22983 388 1185,'0'0'99,"0"0"-96,81 27 13,-30 25 76,7 26-10,4 20-10,-7 13-15,-11 3-20,-13 0 3,-23-5-1,-11-5-28,-35-10-11,-22-10-1,-22-12-50,-12-14-130,-6-21-158,4-19-597</inkml:trace>
  <inkml:trace contextRef="#ctx0" brushRef="#br0" timeOffset="299512.1246">23284 1329 1032,'-69'4'129,"-31"4"-129,-32 5-22,-24 9 22,-14 4 16,-9 3-11,-7 0-5,8-6-67,23-6-385</inkml:trace>
  <inkml:trace contextRef="#ctx0" brushRef="#br0" timeOffset="300022.9408">22869 1416 1186,'0'0'248,"0"0"-248,0 0-19,-89 0 19,17 0 24,-15 0-21,-7 5-3,1 3-3,11 1-20,18 1-29,26-3-31,29-1-26,20-2-60,41-4 0,23 0-42,14 0-28,4-9 130,-4 2 109,-8 0 155,-7-1-20,-1 3 25,0 1 28,2 3-37,3 1-42,-8 0-25,-13 2-5,-22 5-6,-20 0-35,-15 4-38,-9 0-3,-31 5 3,-23 1 0,-21-1 2,-11 0-2,-6-1-2,-2 0-2,3-2 3,0 1-7,6-1-10,9-1-19,16-5-42,20 0 10,25-4-23,24-3-117,17 0-268</inkml:trace>
  <inkml:trace contextRef="#ctx0" brushRef="#br0" timeOffset="304317.0474">24089 583 1596,'0'0'0,"62"-56"-30,-47 43 30,-9 9 75,-6 4-28,0 8-47,-11 23 3,-16 13 2,-20 14 43,-9 2-20,-10 0-6,0-1-9,-2-6-13,3-3 1,5-9-2,5-10-8,9-10-45,7-15-32,9-9-77,6-26 28,7-17-3,8-16 18,8-8 120,1-2 53,3 7 73,11 9 53,3 18-33,-2 13-26,0 15-55,-4 8-19,10 6-16,20 31-7,21 20 5,20 20 34,13 10-31,1 2-21,1 5-10,-1 5-11,-5 5-126,-12-4-111,-13-14-582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10:12:02.597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1626 836 833,'0'0'251,"0"0"-242,0 0 15,0 0 16,0 0 1,0 0 5,0 0-7,-85 19-12,58-15-18,4 0-1,5-4-4,4 0 4,1-5 8,6-6 10,5-2 2,2-1 11,4 1 3,21 0-16,10 5-18,7 6-2,6 2 1,-3 7 5,-10 11-5,-8 7-4,-16 7-3,-11 8-2,-2 6-1,-23 4-1,-9-1-8,-2-5-42,-5-7-8,-3-12-19,-1-9-6,2-10 45,6-6 28,12-13 14,12-9 81,11-7 73,2 4-26,5 2-45,14 4-31,6 12-14,5 6-17,4 1-21,0 15 2,0 6 1,-1 4-2,-4 3-1,-2-2 0,-6-1-1,0 1-4,-4-4-1,0-1-37,1-8-49,5-3-71,2-7-79,4-3-64,1-1-135</inkml:trace>
  <inkml:trace contextRef="#ctx0" brushRef="#br0" timeOffset="1072.7839">2324 873 870,'0'0'187,"0"0"-63,0 0 81,0 0-80,0 0-54,0 0-38,0-10-33,-3 32-1,-5 13 1,-4 9 1,1 2 0,0-1-1,4-6-1,0-8-5,4-8-15,1-8-13,2-8-16,0-4 18,0-3 32,0 0 14,0-4 2,0-8-9,0-1 7,2-1-7,4 1 12,0 3-8,1 0 3,-1 4-4,-3 1 0,1 3-2,-3 2-5,0 0 0,-1 0-3,0 0 0,0 0-2,0 0-1,1 0 2,1 0 1,-1 0 0,0 0 2,0 0 0,-1 0 1,0 0 3,0 0 1,0 0-2,0 0 1,0 0-3,0 0-2,0 0 1,0 0 3,0 0-3,0 0 2,0 0 2,0-5 0,0-1 3,0-3 0,0-2-1,-1-1-2,-3 0-2,1 5 6,-1 1-5,1 4-4,-1 2-1,-3 0-4,1 0-1,-2 0 1,1 0 4,3 0-1,0 8-1,4 9 0,0 7-1,0 8 2,0 5 1,0 4 1,0 3 0,0-3 0,-7-2-1,1-8 0,0-7-1,4-6 1,-1-6 1,3-5-1,0-3 0,0-4 1,0 0 0,0 0 0,-1 0 3,0 0 3,1 0-4,0 0 2,0 0 0,0-9-2,0-4-2,0-5-1,0-4 0,0-3 1,0-2 0,0-1 0,0 3 0,-8 2 1,-2 6 1,-3 4 1,-3 3-4,-3 7-2,-7 3-4,-4 2 2,-2 16 0,2 6 0,6 5-2,5 2 6,10-2 0,9-2-4,0-6 4,9-6-9,10-4 9,3-2 5,1-2 4,-1-3 8,1-2-7,3-2-7,3 0-3,2-3-34,1-12-172,0-5-344</inkml:trace>
  <inkml:trace contextRef="#ctx0" brushRef="#br0" timeOffset="1463.8075">2445 731 673,'0'0'37,"0"0"2,0 0 85,0 0-37,0 0-13,0 0-11,0 0-28,58-8 14,-28 44 85,3 9-19,-2 14 6,-4 10-10,-8 7-51,-12 0-12,-7-3-17,-1-4-10,-19-4-11,-5-4-5,-9-3-2,0-8-3,0-10-4,6-7-7,3-8-41,7-9-59,-3-7-217,4-9-417</inkml:trace>
  <inkml:trace contextRef="#ctx0" brushRef="#br0" timeOffset="6857.7842">5153 1339 446,'0'0'103,"0"0"-89,-71-10 46,53 9 51,7 1-27,2 0 4,6 0-17,3 0-20,0 0 37,19 0 39,28 0-44,31-1 3,26-4-11,22 0-25,6-1-10,-3 1-5,-6 1-13,-14 1 7,-10 3-9,-11-2-13,-13 2-2,-13 0-5,-17 0 0,-18 0-2,-6 0 1,-10 0-1,-2 0 0,-4 2-2,-1-2 1,-1 2 1,-1-2 1,0 0 1,-2 0 0,0 0 1,0 0 0,0 0 1,0 0-1,0 0-1,0 0 0,0 0 0,0 0-3,0 0 1,0 0-3,0 0 3,0 0 2,0 0 2,0 0 4,0 0 9,0 0 7,0 0 6,1 0 6,3 0 2,-2 0-17,0 0-15,0 0 5,-1 0-4,0 0-4,0 0-1,1 0 0,-2 0-1,0 0-1,0 0 0,0 0 1,0 0 0,0 0 1,0 0 1,0 0 0,0 0 1,0 0-2,0 0 0,0 0 0,0-8 0,4-7-3,3-8-7,3-9-2,3-7-1,1-7 5,-3-4 2,-1 1 2,-2 2 4,-2 13 1,-2 10 4,0 12-5,1 8 0,2 4-2,7 19-8,5 18 4,4 6 6,0 7 2,-5-4-1,-1-2 0,-4 0 1,3-3-1,-3-3-1,1-6 0,-2-5 1,-1-8-1,-2-6 0,-2-4-1,-2-6 0,-1-2-2,1-1-6,6-6 9,5-14 5,6-11 1,0-9-6,0-5 0,-4 1 1,-3 3 0,-2 7 2,2 8-1,-4 6-2,1 7 1,0 4 1,1 7 2,3 2-4,3 11-2,1 11-2,0 7 2,-5 4 2,-4 1-2,-3 0 1,-3-3 1,-3-5 1,3-4 0,-1-7-1,-1-5-1,1-4-1,-1-4 2,1-2-4,1 0 3,3 0 2,4 0-1,6 0 3,3-3-1,8-5-2,2-1 1,8 0 1,9-2 2,5 0 8,6 3-1,8-1 3,2 4 2,2-1-10,4 0 2,0 2 8,0 0-8,-1 1-3,-6-1-3,-5 0 2,-7-1-4,-12 1 0,-14-1-6,-7 1 6,-8 2 0,-7 1 0,-4 1-4,-2 0-3,-1 0-10,-1 0 0,0 0 0,0 0-1,0 0 0,0 0 3,0 0 6,0 0-5,0 0 4,0 0 10,0 0 0,0 0 1,0 0 0,0 0 0,0 0 0,0 0 1,0 0 0,0 0-1,0 0 8,0 0 1,0 0-1,0 0 1,0-1 7,0 1 2,0 0 9,0 0-13,0 0-8,0 0-2,0 0 1,0 0 1,0 0-1,0 0 0,0 0 0,0 0-2,0 0 0,0 0-1,1 0-2,0 0 1,1 0 0,0 0 0,-1 0-1,0 0 1,-1 1 2,0-1-4,0 1 0,0-1 1,0 0-1,0 0 1,0 0 1,0 0-1,0 0 0,0 0 2,0 0-1,0 0 0,0 0-2,0 0 0,0 0 0,0 0-2,0 0 1,0 0-2,0 0 0,0 0-1,0 1-1,0 1 2,0 2-2,1 3 0,-1 5 5,2 7 0,0 11 0,3 8 1,1 11 0,1 2 0,-2 5-1,0 3 0,-4-2 0,-1 1 1,0 0 0,-4-5-2,-3-5 1,3-7 0,-1-12 0,4-8 0,1-4-1,0-6 0,0-4 1,-1-3 0,1-4 0,0 0 1,-1 0-1,1 0 5,-1 0-1,1 0 0,0 0-1,0 0 0,0 0-1,0 0-2,0 0 1,0 0-1,0 0 0,0 0 0,-3 0 0,3 0 0,-2 0-2,2 0 1,-4 0-3,-6 0 4,-10 0-5,-12 0 2,-13 5 2,-9 7-6,-6 2-1,0 4-2,6 0-3,11 0 2,8-4 8,15-2 0,6-2-2,8-5 0,4 2 2,2-2 0,0 0-3,4 4-3,16 0 2,12 2 7,12 0 10,9 1-2,5 0 4,-3 1-3,-7 0 0,-8 1-9,-12 1-3,-8-2-2,-8 0 0,-7 0 1,-4 0-1,-1 2 5,-2 2 5,-11 2-1,-5 2-2,-2 0 3,-6 1-1,-1 2-3,-5 1 2,2 1-3,7-2 0,7-5-1,9-4-1,7 3 2,0 1 0,0 4 2,9 6 17,3 6-12,3 8 16,1 3-4,1 6-11,5 3 14,-3 6-10,3 4 8,-6 2 6,-2-4-22,-5-5-4,-4-6 0,-3-7 0,-2-7 0,0-9 0,0-9 0,0-7 0,0-6 0,0-5-39,0-2-65,5-9-22,7-18-256</inkml:trace>
  <inkml:trace contextRef="#ctx0" brushRef="#br0" timeOffset="12119.9919">8145 1368 48,'0'0'438,"0"0"-428,0 0 35,0 0 11,0 0-11,0 0-3,-24-39 22,21 38-10,1-1 0,2 1 35,0 0 23,0-1 3,0 0-6,14-2-20,9 1-50,12-1-8,13 1 13,14 1-8,7 0 2,7 1-4,4-1-15,0 2-1,-3 0-6,-11 0 0,-12 0-2,-13 0-3,-9 3-4,-11-1-1,-3-2-1,-8 0-1,-4 0 0,0 2 0,-3-2-1,0 0-2,1 0 3,0 0 0,2 0 2,-2 0 0,0 0-2,1 0 0,-4 0 1,2 0-3,-2 0 2,0 0 0,1 0 0,2 0 2,-2 0-2,-1 0 0,0 0 0,-1 0 3,0 0 6,0 0 0,0 0 4,0 0-3,0 0-1,0 0-3,0 0-5,0 0 7,0 0 3,0 0 0,0 0 6,0 0-6,-3 3 3,-8 3 0,-3 1 2,-1 0 7,3-3-6,7-2-16,4-1 6,1-1 18,0 0-18,0 0 12,0 0 1,0 0-4,0 0-9,0 0-5,0 0-1,0 0 4,0 0-4,0 0-1,0 0-1,0 0-1,0 0 2,0 0-1,0 0 1,0 0-1,0 0-2,0 0 5,0 0-4,0 0 1,0 1 1,0-1-1,0 2-3,0-2 4,0 0-7,0 0 2,0 2 5,0-1-3,0 1 3,0-2 0,0 2 1,0-1-1,0-1 1,0 0-1,0 0 1,0 0 1,0 0 4,0 0 5,0 0-7,0 0 1,0 0 9,0 0-11,0 0-2,0 0 3,1 0-4,0 0 2,1 0-1,0 0 0,-2 0 1,0 0-1,0 0-1,0 0-5,0 0 3,0 0 0,0 0 1,0 0-4,0 0 5,0 0-8,0 0 1,0 0 1,0 0 2,0 0 2,0 0-4,0 0 0,0 0-3,0 0 6,0 0 3,0 0-2,0 0 3,0 0-2,0 0 1,0 0-3,0 0 2,0 0 1,0 0-2,0 0 0,0 0 1,0 0-6,0 0-4,0 0 3,0 0 4,0 0 4,0 0-3,0 0-1,0 0 3,0 0-2,0 0 1,0 0 0,0 0 2,0 0-3,0 0-1,0 0 2,0 0-1,2 0 2,-2 0-3,4 0-2,-3 0 2,1-4-9,2-4 12,-1-2 1,-3 0 1,3-1 0,-3 0 0,0 0 0,1-1 2,0-3-1,1-3-2,3-4-2,0-4 2,3-6-1,2-4 0,-2-4 0,0-1 1,0 3 1,-4 8 0,-1 8 0,1 9-1,-3 6 2,1 7-1,3 3-1,8 26-21,8 17 19,4 14 2,1 4 3,-4-3 0,-2-5-1,-2-6 0,-2-6 0,-2-6-2,-1-9 0,-3-10-1,-3-6 0,-3-10 1,-1-3-5,1 0 1,5-12 4,2-13 5,3-12-5,-1-9-4,-1-7-4,0-6-2,1-2 2,3 4 7,0 10 1,-1 14 2,-1 15 2,-7 9 1,3 9-2,3 9-3,5 20-6,5 13 6,-1 7 0,-5-2 0,-4-3 0,-3-3 1,-1-6 0,-3-5 0,1-7-1,-2-6 1,0-7-1,-1-5 0,0-4-1,1-1 1,6 0-1,5 0 1,17 0 5,11-10-2,13-3 5,15-3-1,9-1 12,8 0-1,4 2 0,0 1-4,-6 3-3,-4 1 0,-11 5-4,-13 1-5,-10 3-1,-12 1-1,-9 0 1,-8 0-1,-7 0-1,-6 0-3,-4 0-4,-1 0 3,-2 0 5,0 0 1,0 0-1,0 0 3,0 0 1,0 0-4,0 0-5,0 0 4,0 0 1,0 0 2,0 0-1,0 0 1,0 0-2,0 0-3,0 0 3,0 0-2,0 0-1,0 0 3,0 0 5,0 0 9,0 0-4,0 0-1,0 0-1,0 0-6,0 0 0,0 0 2,0 0-3,2 0 2,-1 0 4,1 0-4,0 0 4,0 0-5,-1 0-1,0 0 1,0 0-2,-1 0 0,0 0-1,1 0-4,-1 0 4,0 0-1,0 0-1,0 0 3,0 0 0,0 0 2,0 0-2,0 0 1,0 0-1,0 0 0,0 0-2,0 0 2,0 0-2,0 0 1,0 0-3,0 0-1,0 0 0,0 0-2,0 0-1,0 0-2,0 1 3,0-1 0,0 1 2,0-1-1,0 0 2,0 0 4,0 0-1,0 0 1,0 0 1,0 0 1,0 0-2,0 0 2,0 0-2,0 0 0,0 0 0,0 0 0,0 0-2,0 0 3,0 0-1,0 0 0,0 0 0,0-2-1,0-11 0,0-9-14,5-7 5,4-4 2,-2-5 5,0 4 3,-2 3 0,1 4 1,-1 7-1,-1 7 0,-1 2 2,-2 7-1,0 2-1,2 2-4,0 0 1,5 17-19,5 14 10,1 13 12,-1 6 3,-1 3-1,-3-3 1,0-4-2,-1-5 4,2-5-4,1-6-1,3-5 1,-3-7-1,-1-8-1,-3-4-3,-4-5-2,1-1 6,0 0 6,5-14 2,2-9-3,6-14-5,-1-8 0,2-12-4,0-6-1,3-5 5,1 5 0,1 12 2,-3 12-1,-1 15 0,-7 13 1,-5 10-2,4 2 0,2 26-13,5 13 6,2 14 7,-6 1 0,-2 1 0,-3-7 1,-2-6 1,0-8-2,1-6 1,-1-9-1,2-7 0,-2-5 0,-2-4-4,0-4 2,-1 0 2,3 0 3,2-5 2,5-9 0,5-4-1,1-4 2,4-1-4,4 0 1,5 0 0,6 3 2,9 5 3,6 2 1,7 5 5,0 0-2,2 3 2,-4 1 0,-8 0 4,-7 2-16,-11 1 2,-9-1-2,-3 1-2,-8 1-3,-4 0 3,-4 0 0,-3 0-1,-2 0-1,0 0 0,0 0 2,0 0 1,0 0 2,0 0-1,0 0-1,0 0-1,0 0-2,0 0-2,0 0-1,0 0 0,0 0 4,0 0 0,0 0-2,0 0 3,0 0-1,0 0 1,0 0-2,0 0 2,0 0 0,0 0 0,0 0-3,0 0 3,0 0 2,0 0-1,0 0 1,0 0-1,0 0 0,0 0 1,0 0 5,0 0-7,0 0 5,0 0 3,0 0-6,0 0 2,0 0 0,0 0-2,0 0 0,0 0 0,0 0 1,0 0 2,0 0-1,0 0-2,1 0-1,0 0 0,2 0-1,-3 0 0,2 0-1,-1 0 0,0 0 0,0 0-2,1 0 3,-2 0-2,0 0 1,0 0 0,0 0 1,0 0-1,0 0 0,0 0-1,0 0 2,0 0-1,0 0 1,0 0 0,0 0 2,0 0-2,0 0 1,0 0-1,0 0 0,0 0-2,0 0-1,0 0-2,0 0-2,0 0 3,0 0-6,0 0 4,0 0 1,0 0 1,0 0 3,0 0 1,0 0 0,0 0 0,0 0 0,0 0 0,0 0 0,0 0-1,0 0 0,0 0-1,0 1 0,0-1 0,0 0 1,0 0 0,0 0 1,0 0-1,0 0 1,0 2 0,0-2 0,0 9-2,3 13-1,1 14 3,3 18 3,0 13 4,0 10-4,-3 6 6,-1-1 2,-3-5-10,0-5 3,0-7-2,0-2-1,0-9-1,0-6 0,0-8 0,0-7 1,0-8-1,0-7 0,0-5 0,0-4 0,0-5 1,0-3 3,0 1-4,0-2 2,0 0 1,0 0 4,0 0-6,0 0 3,0 0 2,0 0-1,0 0-1,0 0 3,0 0 2,0 0-9,1 0 0,0 0 0,0 0 0,-1 2 0,1-2 0,-1 2 0,0 2 0,0-1 0,2 1 0,-2 2 0,0-3 0,0-1 0,0-1 0,0-1 0,0 0-4,0 0 3,-5 0 0,-10 2-1,-13 2 2,-11 2 0,-17 0-2,-8 4-10,-8 1-3,1 4-1,7 0-2,13 0 4,15-4 10,14-4 1,14-5 2,8-1 1,3 3-1,24 4-12,17 6 13,14 1 7,6 1 7,-2 0-2,-7-1 3,-7 0-10,-4-1-5,-5 0 1,-7 1-3,-6-2 2,-7 0-2,-6-3-3,-9 3 0,-4 0-2,0 1 0,-7 1 7,-11-1 3,-3 4-2,-4-1 0,0 1 0,3 0 4,6-1-5,4 4 0,6 1 0,6 6 2,0 3-1,0 6 5,7 8 1,1 6 10,-2-1 2,-1 2-1,0-1-18,-2 1 0,3-2 0,-1-3 0,-2-7 0,1-6 0,-3-6 0,-1-6 0,0-5 0,0-6 0,0-2 0,0-5-118,-8-4-117,-6 0-556</inkml:trace>
  <inkml:trace contextRef="#ctx0" brushRef="#br0" timeOffset="14132.775">5044 1453 273,'0'0'78,"0"0"10,0 0 14,0 0-18,0 0 33,0 0-13,0 0-17,-12-13-19,12 11-13,0 1-13,-2 0 10,2-1-14,-1-1-9,0 1-11,-1-3-14,-1 0 4,1 0-4,0 1-2,-1-1 6,1 1 1,2 1 10,-2 0-2,2-1-1,-3 2 0,3-2 13,-1 2-14,0-1 3,-1 0 0,0 1 6,1 0-2,0 2 4,0 0 1,1-2-2,0 2-10,0 0-3,0 0-6,0 0-2,-2 8-4,-1 14 0,2 11 2,1 8 26,0 7 7,0 3-1,4 6-1,3 1-10,0 3-8,0 5-9,2 0 2,-1 0-5,0-7 4,1-4-4,-3-6 2,-1-2-2,-1-7-1,-1-1 0,-3-3-2,3-5 0,-1-3-1,0-2 1,0-5 0,2-3 0,-1-2 0,1-2 0,-4-4 0,2 0-4,0 0 4,1 0 1,0 1-1,-1 2 0,2-2-3,-2 1 3,1 3 0,-1-1 1,3 3-1,-3 0-1,3 0 1,-3-1 1,0-4 0,0-2-1,-1-2-3,-1-3 3,0-2 0,0 0 0,0 0 1,0-1 0,0 0-1,0 0 0,0-1-2,0 1 1,0-2-1,0 0 2,0 0 0,0 0 2,0 0-2,0 0-6,0 0 5,0 0-8,0 0 6,0 0-8,0 0 5,0 0-11,0 0-7,0 0-17,0 0 9,0 0 0,0 0-13,-1 0-29,-10-6-22,-2 1 24,-6 0-4,-4 3-6,-4-1 4,-4 1 38,-2-3-3,-3 0 15,-2 0 28,3 0 0,3 2 6,5 0 20,7 1 18,3 2-8,2 0 9,3 0 9,3 0-8,5 0-8,4 0 1,0 3 16,11 3 6,23 1 7,23 0 30,23-4-12,17 0-27,10-2-26,0-1-10,-4 2 2,-8-1-10,-13-1-13,-11 2-2,-16 2-1,-16 0-8,-15 0-30,-13 0-60,-11 2-133,0-1-128,-21-1-93</inkml:trace>
  <inkml:trace contextRef="#ctx0" brushRef="#br0" timeOffset="16066.4022">5087 2889 601,'0'0'496,"0"0"-441,0 0 38,0 0 48,0 0-57,0 0-25,63 5 8,-21-5-7,0 0-21,-3 0-21,-5 0-6,-9 0-12,-9 0 4,-7 0-4,-4 0-4,-5 0-23,0 0-29,0 0-3,0 0 1,0 0 18,-8 0 19,-2 0 20,-6 0 2,4 0-1,2 0 7,2 0 17,2 0 13,1 0-2,3 0-6,0 6-10,2 8-8,0 7 15,0 6-3,0 5-1,0 5-11,2 2 10,-2 1-9,2 3-6,-2-2 2,0 0 5,0-3-9,0-1-1,0-1-2,0-3-1,-5-3 2,1-4-3,4-6 1,-2-6 0,1-5 1,1-4 0,0-4-1,0 0 0,0-1-2,0 0 1,0 0-3,0 0-1,0 0-8,5 0-4,15-1 17,6-5 4,12-3-2,7-1 1,6-2-3,10-1 1,7-3 0,6-1 1,5 0-2,-1 0 3,-5 4-2,-7 5 5,-5 0-6,-1 3 1,-2 1 4,-3 1-5,0 2-2,-2 1 0,-1-1 0,-3 1 2,1-1 0,-4-1 0,-1 0-1,3-1 1,2-3 1,2-1 0,1 0-1,-4-2 2,-3 1 0,-6 4-2,-5-2 1,2 2 1,-1 1-1,1 1-1,4 2-2,-2 0 1,-3 0 0,0 0 0,-1 0 0,3 0 1,1 0-2,4 0 2,2 0 0,1 0 0,0 0 1,4 0 0,-1 0-1,2 0 0,-1 0 2,-3 0-1,2 0-1,-4 0 4,3 0-4,2 2 0,6 0 2,-1-1 2,2 2-4,-2 0 0,-1 1-1,0 0-3,-1 0 4,-1-3 2,-1 1 1,-1-1-1,0 0 4,-2 0-1,2 2-1,3 1-3,0 0-1,2 2 2,4-2 0,0 2 0,2-2-1,-1-1-1,-1 1 1,-2 0-1,5-2 0,6 2-1,6-3 1,-1 1 0,1-2 10,-2 0-5,-4 0-4,-4 0 7,-6 0-5,-6 0-2,-4 0 0,-3 0 0,-1-3 0,0-1-1,0 2 0,-1 0-1,3 1-3,0 0 4,-1 1 0,-2 0 0,-6 0 0,-4 0-1,-5 0 1,-3 1-1,-3 2 0,-2 2 1,0-3 0,0 2 0,1 0 1,-1-3 0,-2 2-1,2-2 0,0 1 0,-1-2 0,4 0 2,2 0-2,0 0-3,4 0 3,3-2 0,3 1 0,5-3 0,2 2 0,0-2 0,-2 2-1,0 0-2,-3-1 3,1 3 0,1 0-3,1 0 3,1 0 0,3 0 0,-2 0-2,0 0 1,-2 0 1,0 0 2,-2 0 0,-1 0-2,1 0 1,0 0 0,0 0-1,1 0 1,2 0 2,4-4-2,1 1 1,4 2-2,0-1 2,0 1 0,-4 1-1,-5 0 0,-1 0 1,-1 0 8,-2 0-7,-1 4-3,-2 1 11,-2 1-7,-3-3-1,-1 3-1,1-1 1,2 1-3,0-1 0,5 0 1,4 0-1,4-3 2,4-1 0,2-1 0,2 0-1,3 0 2,5 0-1,4 0-1,-4 0-1,-5 0-5,-7 0 0,-7 1-18,-7 0-11,-11 0-14,-10 0-22,-10-1-140,-3 0-109,-9 0-360</inkml:trace>
  <inkml:trace contextRef="#ctx0" brushRef="#br0" timeOffset="18510.6628">11937 1064 436,'0'0'64,"0"0"-37,0 0 90,0 0-20,0 0-33,0 0-36,8-5 14,-8 5 0,0 0 20,0 0 6,0 0 2,0 0 13,0 0-15,0-1-19,0 1-8,0 0-12,1 0-5,-1 0-2,0 0-13,0 0-1,0 0-2,0 0-1,0 0-1,0 0-1,0 0 2,0 0-5,0 0 0,1 1 1,0 1-1,1 1 2,-2-3-1,2 3 1,-1-3 2,0 1-1,-1-1 1,0 0 0,0 1-4,0-1 6,0 1 0,0-1-2,0 0 1,0 1-2,1-1-1,-1 0 3,0 0 0,0 0-1,0 0 2,0 0-5,0 0 6,0 0-4,0 0 2,0 0 0,0 0-3,0 0 1,0 0-2,0 0 0,0 0-1,0 0 0,0 1 0,0-1 1,0 0 1,0 1-1,0-1-1,0 0 7,0 1-2,0 0-1,0 1 2,0 0-1,0-2-3,0 1 9,0-1-5,0 0-1,0 1 1,0-1-2,0 0 6,0 0-3,0 0 0,0 0-2,0 0 1,0 0-3,0 0 8,0 0-6,2 0 8,7 0 0,10 0 7,16 0-9,18 0-10,18-7 2,15-1 1,11-2-2,6 0-1,6 1 4,1-1-3,-6 2 2,-10 1-2,-15 3-2,-15-2 0,-12 4 3,-8 2 0,-5 0-2,-1 0 1,-2 0-3,-2 2 1,-6 4-2,-5 0 1,-7-3 0,-5-1-2,-6 0 0,-1-2 1,-3 0 1,3 0 0,3 0 0,4 0 1,6 1 0,2 0 1,0 0-3,-4 0 4,-5-1-3,-4 0 1,-2 1-1,-3-1 1,-1 0 0,2 0 1,3 0-1,0 0-1,1 0 1,-1 0 1,-2 0-1,-1 0 0,-2 0 0,0 0 1,0 0-1,0 0-2,0 0 0,0 0 0,0 0 0,0 0 0,0 0 1,0 0 1,0 5-1,0 4 1,0 9 0,-2 10 2,1 15 1,1 16 4,0 15-1,0 12 3,0 3-2,0 0 0,0-8 3,0-8-7,0-8 3,0-8 0,0-8-3,0-6-1,0-7-2,0-9 3,2-8-3,-2-11 0,0-4-2,0-4 2,0 0 2,0 0 3,0 0-3,0 0 4,0 0-4,0 0-1,0 0 2,0 0-1,0 0-1,0 0 0,0 0 0,0 0-1,0 0 1,0 0 0,0 0 0,0 0-1,0 0 0,0 0 0,0 0 1,0 0 0,0 0-1,0 0 2,0 0-1,0 0-1,0 0 1,0 0-1,0 0 0,0 0-3,0 0 3,0 0 0,0 0 0,0 0-2,0 0 2,0 0-1,0 0 1,0 0 1,0 0-1,0 0 0,0 0 0,0 0 0,0 0 0,0 0-1,0 0 0,0 0-1,0-2 1,-2-4-1,-4-4 0,-6-1-1,-7-2 1,-9 3-1,-9 8-3,-6 2 3,-1 16 0,0 15 2,7 11-1,8 9 2,9 7-1,13 4 1,7 0 0,20-3 2,20-5-2,15-9 1,13-7 0,9-11 0,5-10 4,3-10 5,-4-7-6,-8-15 9,-11-15-5,-13-10 3,-13-9 4,-11-7-11,-13-7-3,-12-1-1,-5 5 1,-20 6-1,-6 9-2,-10 8-2,-9 7 2,-9 5-5,-5 11 2,0 7-7,10 6-9,10 0-19,10 12-11,9 9-36,7 2-95,7 3-56,8 1-250</inkml:trace>
  <inkml:trace contextRef="#ctx0" brushRef="#br0" timeOffset="19066.2899">13396 2097 1320,'0'0'138,"0"0"-131,0 0 115,0 0-62,0 0-57,0 0 1,6 44 0,-6-12 4,0 1-4,0-3-3,-1-6 0,-1-4-1,-1-6 1,1-6-1,1-5 0,-1-3-5,2 0-8,-4 0 6,-3-7-2,-3-5 1,-3-1-9,1 1-9,1 2 1,2 3 11,4 3 9,1 2 5,4 2 1,0 0 13,0 0 17,0 0-6,0 0-11,0 8-7,5 6 0,2 4 5,-1-1 3,1-1-9,-1-2-3,-3-2 2,1-4-2,-3-2-1,0-4 1,0-2 5,1 0 9,-2 0 16,1 0 2,1 0 6,4-5-3,6-6-13,6-4-22,5-1-3,10 0-9,7 2-38,4 5-65,-3 3-321,-11 5-858</inkml:trace>
  <inkml:trace contextRef="#ctx0" brushRef="#br0" timeOffset="20048.271">13254 2621 396,'0'0'19,"0"0"86,0 0-17,0 0 22,0 0-49,0 0-6,7-54 7,-5 51 8,-2-1 10,0 0 17,0-1 6,3 1-9,-1-2-23,0-2-12,1 1-13,-1 1-8,0-1-5,-2 4-5,0 2 3,0 0 4,0 1-12,0 0-13,0 0 0,0 0-3,0 3-3,2 15-3,-2 7 7,1 8 5,-1 8 3,1 4-5,-1 9 1,1 4 1,-1 3-5,2-1 5,2-4 6,1 1-8,0-5-7,1-3 1,-1-5 3,2-6-6,-2-6 2,-1-6-1,-1-5-1,-3-6 0,1-4-1,-1-2-1,0-3 1,0 0 0,0-1 0,0 0 0,0-1 0,0 0-1,0-3 2,-1-1 0,0 0-2,1 0 2,0 0-1,-2 0-1,2 0 1,0 0 0,0 0 0,-2 0-1,1 1 0,-1 1 0,-5-2 0,-5 3 0,-10 0 3,-12 0 0,-16 1-3,-13-1-1,-11 0 1,-7-3 0,-2 0-5,-4-3-38,4-12-40,11-3-203,21-4-536</inkml:trace>
  <inkml:trace contextRef="#ctx0" brushRef="#br0" timeOffset="22169.5821">6418 476 1234,'0'0'87,"0"0"-1,0 0 93,0 0-69,0 0-48,0 0-22,0 0-25,-12-25-15,12 58 4,-6 12 4,0 5 7,-1-2-5,-1-8-8,3-5-2,3-6-1,2-6-27,0-7-41,12-5-79,10-10-140,4-1-125</inkml:trace>
  <inkml:trace contextRef="#ctx0" brushRef="#br0" timeOffset="22517.0525">6591 501 775,'0'0'198,"0"0"-141,0 0 113,0 0-30,0 0-70,0 0-30,31-42-4,-24 42-16,3 0-10,3 5-3,-1 8 9,-5 2-10,-5 4-6,-2 2-1,-9 3 1,-14 2 0,-6-1 1,-3 1 2,2-5-2,3-4 1,9-5 2,8-5 8,8-5 1,2-2 23,1 0 29,23 0-15,20-1-14,26-12-21,23-4-8,7-2-7,3-1-39,-12 0-218,-16 0-760</inkml:trace>
  <inkml:trace contextRef="#ctx0" brushRef="#br0" timeOffset="24014.4993">7288 2335 282,'0'0'277,"0"0"-253,0 0 44,0 0 43,0 0-12,0 0-8,0 0 0,0 0 6,-3-7 28,3-1-29,0-2-38,3-2-7,5-1-15,2 1-10,3-1-4,1 2-1,6 4-8,2 7-5,3 0-7,-1 19-1,-10 7 0,-6 7-8,-8 4 8,-18 1 0,-13-2-15,-5-1-12,-1-3 8,5-1 1,9-4 13,9 2 2,10-5 3,4-5 0,0-2 2,10-6-2,5-1 1,3-4 0,5-4 8,0-2 5,-1-1 3,1-12 8,-6-3 9,-6-7 6,-7-2-5,-4-5-7,-5-3-12,-19-2-5,-6 3-10,-4 1 3,4 5-3,3 6 4,9 3-5,6 3 0,1 2-47,0 1-156,1 1-371</inkml:trace>
  <inkml:trace contextRef="#ctx0" brushRef="#br0" timeOffset="25876.3346">4010 2706 547,'0'0'192,"0"0"-76,0 0 43,0 0-36,0 0-31,0 0-19,-8-22-16,7 22-16,1 0-12,-1 0-9,1 0 4,0 0-2,0 0-8,0 0-7,0 0-7,0 1 0,0 8 0,0 3-1,-1 1 2,-1-3 7,0-1-6,0-4-1,1-3-1,-1-2 1,1 0 6,1 0 5,-1 0 14,-1-6 17,-2-7-29,3 0-8,-1 1 2,2 2 3,0 3-1,2 2 1,10 4-11,3 1-1,6 9-1,-1 15 1,0 9-1,-8 8 2,-12 4 0,0 2 0,-13-2-2,-13-4 1,-3-5-5,-3-7-10,-2-8-11,2-11-4,4-8 15,3-2 13,3-15 3,6-8 3,4-3 3,3 2 6,5 7 10,4 6 1,0 7 4,0 4-12,7 0-15,14 11-4,6 6 4,4 8 4,3 0-2,-2 0-2,-4 1 3,-1-4-3,-2-1 0,-2-6 0,-3-3-1,5-5-19,0-6-34,3-1-26,3-4-19,1-14-17,5-5 24,-3-7 30,-3-3 23,-3 1 38,-7 3 1,-6 7 25,-8 6 29,-2 7 9,-5 5-6,0 4 13,0 0-48,-5 17-20,-4 10-2,-2 5 2,8 3 10,3-2 0,0-4-4,3-10 1,8-4-5,0-7 15,3-7 9,0-1 9,-1-3 12,1-13 0,0-5-15,-1-5-15,-8-2-4,-5 1-2,0 1-2,-5 4-2,-12 6 0,0 5-5,-1 4-3,-1 6-1,1 1-2,2 0-15,1 3-49,3 6-59,5-2-109,7-4-196</inkml:trace>
  <inkml:trace contextRef="#ctx0" brushRef="#br0" timeOffset="27429.4321">9015 1664 777,'0'0'449,"0"0"-437,0 0 91,0 0 0,0 0-69,0 0-15,0 12-1,-3 17 12,-1 7 7,3 2-17,0 0-8,1-1-6,0-5-4,0-5 1,0-8-3,0-10-15,0-4-27,0-5-19,0-7 31,1-17 23,0-7-39,1-7 27,1-3 15,1-2 4,0-1 1,3 4 4,4 5 15,1 8 21,2 8-3,2 5-8,-2 5-7,1 9-7,1 0-7,-1 6-9,-1 11-2,-4 5 1,-10 4-6,0 3-19,-19 0-5,-7-3 0,-4-5 7,3-5 15,8-5 1,4-3 8,8-4 1,5 1-1,2 1 0,0-1 10,0 4 6,7 2 7,3 0-5,1 1-12,2-2-4,4 1-2,1-1-7,3-4 3,3-1-13,-2-3-15,-2-2-3,-2 0 15,-4 0 4,-2-2-8,-4-4 21,-3-4 3,-3-1 22,1 2 34,-3-3 27,0 2-16,0 5-2,0 1-5,0 4-19,0 0-25,0 2-16,0 19-6,0 9 6,0 9 2,0 1 2,0 0-4,0-5 1,0-6-1,0-2 1,0-7-1,0-6-1,0-3 1,0-5-1,0-3 1,0-2 1,0-1-1,0 0 4,0 0 1,0 0-2,0 0 1,0 0-4,0 0 0,3 0-5,9 0 3,8 2 2,10 1 2,14-1-2,10 1-1,12-3-41,5 0-161,0-8-373</inkml:trace>
  <inkml:trace contextRef="#ctx0" brushRef="#br0" timeOffset="28628.167">10585 392 694,'0'0'103,"0"0"-89,0 0 111,0 0-47,0 0-35,0 0-15,-2-12-23,-3 18-5,0 3 3,0 2-2,-1-1 5,2-2-3,1 0-1,2-1-2,0-1 2,-1 2 4,2-1-3,0 3-2,0-2 0,0 1-1,0-3 2,0-1-4,0-2 3,0-3-1,0 0 0,0 0 16,7 0 37,7 0 9,2-3 18,2 0-27,-1 1-9,0 2-6,-2 0-15,1 12-9,-2 5 4,-3 0-1,-2 4-4,-7-2-2,-2 0-9,-1-3 1,-13-1 0,-3-3-2,-4-3 0,-3-5 0,-3-2-1,0-2-10,5 0-38,5-8-37,14-6-87,3-6-139,19-1-441</inkml:trace>
  <inkml:trace contextRef="#ctx0" brushRef="#br0" timeOffset="28870.7016">10644 411 899,'0'0'285,"0"0"-238,0 0 134,0 0-79,0 0-46,0 0-35,71-33-21,-26 32 0,9 1-53,4 0-104,-3 0-176,-6 0-440</inkml:trace>
  <inkml:trace contextRef="#ctx0" brushRef="#br0" timeOffset="30038.2462">11428 2485 218,'0'0'273,"0"0"-264,0 0 68,0 0 32,0 0 1,0 0 0,0-7-1,0 7-13,0 0-2,0 0 7,0-2-18,0 2-45,-2-2 7,-11 2-33,-5 0-8,-4 2-4,-4 13 2,0 7 0,0 9 0,4 4 5,5 2-1,6-1 4,9-3-2,2-2-3,5-4 0,12-4-1,4-1 1,4-7 2,6-6 8,4-3-8,-1-6 0,-2 0-3,-5-8 2,-6-4 3,-8-3-2,-8 0-1,-5-3 7,0 2-9,-2 0 4,-12 1-8,-2 4 0,-4 4-5,-1 4 2,-1 3-2,-5 0-1,-1 7 2,-3 5 3,3-1-9,5 1-37,7 0-38,5-1-58,6-1-74,5-1-210</inkml:trace>
  <inkml:trace contextRef="#ctx0" brushRef="#br0" timeOffset="31390.7556">14289 2451 156,'0'0'11,"0"0"54,0 0 72,0 0-17,0 0-17,0 0-23,-18 1 34,18-1-26,0 0-16,0 0-22,0 0-24,0 0-18,0 0-4,0 0 4,0 0-6,0 0 5,0 0 6,0 0 9,0 0 13,0 0-2,0 0-7,0 0-14,0 0-7,0 0-3,0 0-1,0 0 1,-2 1 0,-1-1 0,-1 1 1,-2 0 2,1-1 6,-4 0-6,1 0 1,0 0-1,1-8 4,5-1 6,-1-2 8,3 0 30,0 2 5,0 0-11,10 2-5,0 3-10,7 4-11,4 0-16,3 13-1,2 9 3,-3 5-3,-7 3 3,-8 3-2,-8 0-5,0-1-4,-21-2 4,-6 1 3,-5-4-3,-2-1-1,0-5 0,5-5-2,5-5-9,9-9-9,4-2 2,4 0 19,2-15 3,-1-5 9,3-2 5,3 1 4,0 3 6,0 5 14,0 6-3,0 4-10,1 3-11,7 0-9,4 0-5,6 7-1,3 6-2,1 2 0,-1 3 1,0 1-1,-1 0 2,1 0-2,1-3-1,3 0 0,3-3-58,1-3-109,2-6-100,0-4-178</inkml:trace>
  <inkml:trace contextRef="#ctx0" brushRef="#br0" timeOffset="31808.0459">14724 2547 1260,'0'0'173,"0"0"-173,0 0 29,0 0-16,15 70 35,-15-37-18,0-1-20,-7 2-7,-5-6-1,-1-6-4,3-7 1,5-8-33,1-7 12,2 0 16,2-16 6,0-11 5,0-6 1,0-5 7,2-4-6,9 2 2,1 2 14,4 4 9,-1 9 30,1 8-9,-4 8-22,-3 4-2,-1 5-10,5 9-19,3 14 1,4 10-1,-3 2 7,-5 1-4,-5-4 1,-6-1-1,-1-2-3,0-2-1,0-3 0,0-4-8,-3-5-42,0-5-59,-1-3-103,-3-7-157,-1 0-289</inkml:trace>
  <inkml:trace contextRef="#ctx0" brushRef="#br0" timeOffset="31961.2588">14656 2732 1510,'0'0'59,"0"0"19,0 0 40,0 0-100,92-33-16,-43 28-2,6-3-58,1-5-287,-3-3-962</inkml:trace>
  <inkml:trace contextRef="#ctx0" brushRef="#br0" timeOffset="38106.7543">10915 1442 56,'0'0'0</inkml:trace>
  <inkml:trace contextRef="#ctx0" brushRef="#br0" timeOffset="38180.5767">11081 1230 178,'0'0'41,"9"-78"-41,-9 37-22,-11 0-56,-8-4 45,-3 2-11</inkml:trace>
  <inkml:trace contextRef="#ctx0" brushRef="#br0" timeOffset="41699.1007">9839 1386 129,'0'0'60,"0"0"-60,0 0-46,0 0 16,65-42 9,-57 35-71</inkml:trace>
  <inkml:trace contextRef="#ctx0" brushRef="#br0" timeOffset="41968.6943">10087 1220 558,'0'0'21,"0"0"-17,0 0-4,0 0 38,0 0 8,0 0-46,-14-12-7,7 12-49,-6 3-36,-4 3-263</inkml:trace>
  <inkml:trace contextRef="#ctx0" brushRef="#br0" timeOffset="56116.8914">9369 2370 340,'0'0'136,"0"0"-119,0 0 12,0 0 32,0 0-1,0 0-9,0-6-12,0 4 0,0 0 5,1-1-6,2-3-3,0-1 4,4-4-13,4-2-11,6-5-2,5-2 7,7-2-10,8-2 9,5 1 4,3-1 7,4 4-16,3 2 7,4 2 2,12 3-16,7 3-2,5 2-2,2 3 5,-3 5 1,-8 0 3,-5 11 12,-7 16-6,-9 13-5,-9 9 5,-11 3-3,-13 2-15,-16 0 1,-4-1 9,-26-1-9,-14-3 1,-10-2-1,-10-7 4,-6-4-5,-1-8-1,0-8-36,2-9 2,6-7 21,3-4 9,8-4 3,13-9 4,10-2 0,12-1 2,7 6 13,3 1 15,6 5 6,-2 2-8,2 2-9,0 0-12,0 0-9,0 0 1,0 0-1,0 5-2,0 12 2,-1 9 1,-5 7 10,-3 1 7,-1 1 0,-1-4-5,2-5-3,2-3 11,7-6 2,0-2-11,24-5-5,38-9-7,38-3-23,28-25-284,7-10-499</inkml:trace>
  <inkml:trace contextRef="#ctx0" brushRef="#br0" timeOffset="61159.2536">2140 4381 877,'0'0'81,"0"0"-70,0 0 81,-66-38-27,29 38-63,-8 9 2,-3 19-4,3 11-9,13 5 6,13 2 3,14-5 10,5-4 4,17-2 8,11-1 37,1-4 21,1-1-22,-8-5 6,-4-1-36,-9-2-14,-6-1-6,-3 1-8,-12-3-1,-11-3-9,-6-7-27,4-8-36,7-6-10,14-20 46,4-11-27,15-3 44,12 0 20,5 5 24,-2 10 29,-1 8 0,-3 12 16,-4 5-38,1 0-18,-1 16-10,-5 6-2,0 3 4,-2 2 2,-2-3-4,5-4-2,-2-7-1,-3-5 1,-2-7 1,-5-1-2,1-2 0,-3-15 0,-4-6 0,0-6 0,0 1-3,-11 3 1,0 8-3,3 4 0,4 7-11,4 1 10,0 2-7,4-4-8,19-5-13,14-7 34,11-6 2,-1-4 15,-6-5 5,-9 0 6,-9-1-1,-9-2-4,-10 1-7,-4 0 3,-4 5-16,-10 6-2,-2 8 12,3 9-7,3 8-6,3 16-3,3 22 3,2 18 11,2 15 8,0 1-10,0-1-6,0-5 3,0-12-6,0-8-1,0-14-19,14-12-36,8-11-86,5-9-101,5-7-261</inkml:trace>
  <inkml:trace contextRef="#ctx0" brushRef="#br0" timeOffset="61308.6397">2729 4460 402,'0'0'997,"0"0"-970,0 0 28,0 0 12,0 0-61,0 0-1,9 36-10,-9-2-6,-2 1-198,-12-1-419</inkml:trace>
  <inkml:trace contextRef="#ctx0" brushRef="#br0" timeOffset="61454.4506">2643 4898 1344,'0'0'231,"0"0"-230,0 0 23,0 0 3,0 0-27,0 0-49,25-12-115,-21 12-253</inkml:trace>
  <inkml:trace contextRef="#ctx0" brushRef="#br0" timeOffset="61646.2952">2915 4679 1058,'0'0'284,"0"0"-280,0 0 85,0 0 17,62 2-67,-37 3-26,-2 2-13,-5 3-38,-5 4-114,-9-1-167,-4-3-246</inkml:trace>
  <inkml:trace contextRef="#ctx0" brushRef="#br0" timeOffset="61863.4192">1819 5192 1750,'0'0'1,"0"0"6,69 0 20,-9 0-1,16-1-15,8-3-9,7 1-2,6 0-63,-3-3-149,-3-7-340</inkml:trace>
  <inkml:trace contextRef="#ctx0" brushRef="#br0" timeOffset="78730.7271">4696 4656 1028,'0'0'118,"0"0"-103,0 0 46,0 0-2,0 0-35,0 0 0,-16 68 9,6-31-1,2 2-20,-1-2-5,-3-2-6,0-4 0,3-4-1,0-8-22,6-9-61,3-8-47,0-2 25,0-19 8,1-12 10,4-9 36,-3-6 51,-2-4 41,0 3 44,0 3-42,0 5 14,0 5-12,5 3 7,15 3-11,7 4-5,5 9-16,-4 8-6,-6 7 0,-8 0-14,-5 13 0,-3 8-4,-6 0 4,0 3 7,-4 3-6,-7 0 3,-3 6 0,3 3-4,-1 2 3,1 3-2,2-5 0,2-6 1,3-6 0,2-5-1,2-8 0,0-1-1,0-4 1,10 1-1,4-2 2,4-1 1,5-2-3,0-1-2,0-1-42,-1 0-49,-1 0-9,1-9-109,2-3-135</inkml:trace>
  <inkml:trace contextRef="#ctx0" brushRef="#br0" timeOffset="79396.284">5012 4799 1088,'0'0'34,"0"0"-30,0 0 62,0 0 17,-18 84-29,13-45-36,0 2 1,-2 1-12,1-2-5,-1-3-2,0-5-2,0-7-33,3-9-67,1-7-8,3-9-24,0 0-18,0-13 130,0-7 22,3-2 9,-1 0 9,2 3 18,-3 1 20,0 5-42,-1 6 14,1 3 10,1 0-26,0 0-1,3 1-8,2-3-2,2 0 0,2 2-1,-4 0 1,-3 1 1,1 0 1,-3 0 3,3-2 5,2-1-8,-1-1-2,-1 2 0,-2 1 4,-2 1 2,0 2 6,-1 1 6,0 0-1,0 0-18,0 0 0,0 0-19,-1 4 10,-2 3 6,-2-1 2,2-2-5,1-1 6,1-1 0,1 0 0,0-2-1,0 0-5,0 0-26,0 0-54,0 0-90,0 0-117</inkml:trace>
  <inkml:trace contextRef="#ctx0" brushRef="#br0" timeOffset="79813.4021">4950 5007 501,'0'0'264,"0"0"-192,0 0 54,0 0-33,0 0-38,0 0-16,0 0-13,0 0-17,0 0-1,0 0-5,0 0-3,0 0 1,0 0-1,0 0 0,0 0 0,0 0-2,0 0-5,0 0-18,0 0-1,0 0 14,0 0-6,0 0-2,0 0-5,0 0-21,0 0-32,0 0-5,0 0 3,0 0-6,0 0-34,11 0-121</inkml:trace>
  <inkml:trace contextRef="#ctx0" brushRef="#br0" timeOffset="80126.6976">5009 4917 724,'0'0'207,"0"0"-167,0 0 115,0 0-7,0 0-62,0 0-55,-23 4-22,14 28 5,0 10 23,-2 6-4,-3-2-16,3-2-12,0-2 1,-1-8-5,4-5 0,3-7-1,4-9 0,1-4-1,0-5 0,0-4 1,5 0 12,4 0-1,4 0 5,2 0-4,5-4-9,0 0-2,8-1-1,6 0-12,5 0-79,8-2-99,-1 2-57,-5-4-233</inkml:trace>
  <inkml:trace contextRef="#ctx0" brushRef="#br0" timeOffset="80328.7542">5369 4928 1402,'0'0'1,"0"0"9,0 0 44,0 0-40,80-29-14,-54 29-9,0 0-58,-6 2-208,-8 4-205</inkml:trace>
  <inkml:trace contextRef="#ctx0" brushRef="#br0" timeOffset="80454.895">5448 5028 1233,'0'0'100,"0"0"-98,65-22 10,-32 13-12,3 0-4,3-1-233,-2-2-361</inkml:trace>
  <inkml:trace contextRef="#ctx0" brushRef="#br0" timeOffset="81072.2612">6111 4580 1238,'0'0'99,"0"0"-92,0 0-7,-34 105 46,17-46 52,-1 0-46,5-3-37,4-7-8,0-6-7,2-8-1,2-6-5,1-13-37,2-8-21,1-8 1,1-7 41,0-18 13,0-11-20,0-11 29,0-7 1,0-5 0,3 0 3,6 8 15,4 9 24,8 11-3,0 11-14,3 8-10,1 9-13,1 3-3,-4 8-6,-4 13-5,-8 9 1,-10 6-3,-2 9 5,-19 3 4,-5 1 4,4-2 7,6-6-7,9-7 2,7-9-2,5-9 3,13-3 1,3-6-1,4-4-3,-2-3 0,1 0-1,-1-10-27,-2-8-24,-3-7 7,-3-1 32,-5 0 13,-3 7 1,-5 8 31,0 5 38,-2 6 4,0 0-40,0 22-34,0 11 0,2 12 23,-2 4-2,0-1-15,0-3-3,2-3-3,1-5-8,2-6-91,-3-7-103,-2-10-108,0-12-332</inkml:trace>
  <inkml:trace contextRef="#ctx0" brushRef="#br0" timeOffset="81460.9984">6252 5124 1062,'0'0'70,"0"0"-55,61-52 124,-27 38-76,3-1-34,0 0-2,-5 0-7,-5 1-10,-5-4-6,-6 1 4,-5 2 8,-4 0-6,-4 4-6,-3 6-3,0 5-1,0 1-27,0 19-20,0 9 47,-4 11 1,-1 2 1,0-3 0,1-4-2,1-6-1,3-9-15,0-9-32,0-8 5,0-3 24,2 0 19,7-13 14,5-4 25,5-1 30,3 3-6,3 3 5,1 6-10,0 6-13,-1 0-22,-3 12-12,-4 3-7,-4 6-4,-6 2-2,-3 0-10,-5 4-94,0-4-130,-1-9-201</inkml:trace>
  <inkml:trace contextRef="#ctx0" brushRef="#br0" timeOffset="81796.6616">7156 4718 1112,'0'0'110,"0"0"-105,0 0 106,0 0-17,0 0-28,0 0-22,33-28-19,-19 24-13,4 1 5,3 3 5,2 3-1,-1 16-8,-8 12-9,-5 8 2,-9 5 0,-11 3 3,-15-2-6,-1-3 0,2-5-3,3-5-71,8-4-127,3-5-140,8-3-264</inkml:trace>
  <inkml:trace contextRef="#ctx0" brushRef="#br0" timeOffset="81944.2488">7185 5225 1535,'0'0'45,"0"0"11,0 0 0,0 0-34,0 0-19,0 0-3,-7 40-102,-9-32-252,-2-6-655</inkml:trace>
  <inkml:trace contextRef="#ctx0" brushRef="#br0" timeOffset="82523.8402">4891 5594 854,'0'0'176,"0"0"-140,0 0 132,0 0 48,116 6-79,37-8-18,49-10-38,30-3-26,9 2-18,-7 3-7,-20 4-3,-27 3-21,-28 3 6,-31 0-6,-28 3-6,-25 5-4,-26 1-18,-22 0-52,-19-1-24,-9-1-107,-29-5-196,-11-2-203</inkml:trace>
  <inkml:trace contextRef="#ctx0" brushRef="#br0" timeOffset="85246.6127">4345 6226 521,'0'0'87,"0"0"-31,0 0 163,0 0-76,0 0-29,0 0 1,-11-31-16,11 31-29,0 0-9,0 0-16,0 0-16,0 16-14,4 20-6,6 15 26,1 12 2,-1 5-2,-3 0-20,-3-1-6,-3-4 0,-1-5-6,0-10 2,0-7-1,0-8-4,1-10 1,1-7 2,0-8-3,-2-4 0,0-3 3,0-1-3,0 0 4,0 0-2,0 0 1,0 0-2,0 0 1,0 0-2,0 0 1,0 0 0,0 0 1,0 0-2,0 0-2,0 0 2,0 0 0,0 0 0,0 0 0,0 0 0,-3 0 0,-6 0 0,-6-1-3,-6 1 2,-6 7-5,-3 16 4,-2 13-2,5 6 3,12 2-1,9-2-2,6-8 3,10-9-5,15-7-1,6-8-3,2-9 6,-2-1 4,-1-10 3,-3-13 4,-4-5 2,-3-7 0,-6 1-2,-7 1 5,-7 3-4,0 2-8,-14 4 1,-4 3-1,-2 6-1,-1 3-4,-2 5-5,5 6 0,0 1-12,2 0-3,0 3-1,4 3 2,5 0-5,3-5 10,2 2 6,2 0-4,0-2 13,0 3-4,4 4 4,3 1 4,2 6 0,1 5 2,-2 8 1,1 8 9,-2 8 15,0 7 15,-2-1-3,-1 1-29,-3-2 22,0-3-21,0-5-2,1-2 17,-2-6-19,0-5 4,2-2-3,-1-5 12,1-2-12,0-3-1,0-4 7,-1-3-2,0-1-6,-1-3-1,0-3-2,0 2-3,0-2 0,0 0 1,0 1 0,0-1-1,0 2 0,0 0 0,0 1 0,0 1 0,0-2 0,0-1 1,0-1-1,0-2 0,0 1 0,0-1 3,0 2-2,0-2 0,-1 0-1,0 0 0,1 0 0,0 0 2,0 0-2,0 0 2,-2 0-2,2 0 0,0 0 2,0 0-2,0 0 0,0 0-1,0 0 1,0 0 1,0 0 1,0 0 1,0 0 0,0 0-3,-2 0-1,0 0 1,-3 0 0,-2 0 0,-5 0 0,-4 0 3,-4 0-3,-5 4-3,0 8 1,0 6 1,2 4-6,9-2 4,5 0 1,9-4 0,0-5 0,10-2-10,21-5 3,10-4 9,7 0 7,0-13-4,-7 0-2,-12-3 2,-10 1-2,-8 2 6,-7-1 0,-4 0-3,-7-1-4,-15 2-4,-7 1-2,-3 6 1,2 5 2,2 1 0,3 0-1,5 2 0,7 3-11,5-2-19,6 0-2,2-3-4,0 0-7,7 0-39,12-12-67,5-8-126,4-7-250</inkml:trace>
  <inkml:trace contextRef="#ctx0" brushRef="#br0" timeOffset="87633.6928">4377 6126 245,'0'0'134,"0"0"-96,0 0 18,0 0 39,0 0-21,0 0 41,-37 7 9,35-5-18,0-2-14,2 0 12,0 0-10,0 0-14,0 0-22,0 0-14,0 0-12,0 0-2,0 0-10,0 0-9,0 0 2,0 0-4,0 0 5,7 0 4,23 0-8,22 2 16,27-2 16,14 0-17,10 0-2,-1 0-4,-2-1 5,-4-2 0,-7 2-13,-12-1-1,-15 2 2,-10 0-12,-14 0-4,-6 0 3,-6 0 1,-4 0 1,-4 0-1,-6 0 2,-3 0-3,-4 0 2,-1-2 1,-4 2 1,0 0-2,2-2 5,-2 2-5,0 0 3,0 0-4,0 0 2,0 0-5,0 0 4,0 0-2,0 0 1,0 0-1,0 0-2,0 0-1,0 0 3,0 0 1,0 0 3,0 0-1,0 0 3,0 0 2,0 0-1,0 0 0,1 0-4,0-2 1,0 2 6,1 0 1,0-2-6,0 1-3,1 0 2,-1-1-2,3 2 11,-3-1 13,0 1-7,0-1-8,-2 1-3,2 0-5,-2 0 1,0 0-3,0 0-3,0 0 1,0 0-2,0 0 1,0 0 1,0 0-4,0 0 5,0 0-1,0 0 2,0 0 0,0 0-3,0 0-2,0-1-2,3-1-3,1-5 0,4-2-6,0-8 3,5-4 2,-2-2 0,-1-4 5,-3 0 3,2 0 2,-1 2 1,1 3 0,-3 6 0,3 7 2,-6 3-1,-2 4 3,0 2-4,3 0-3,3 17-12,5 8 1,6 12 14,-2 1 0,-1-1 2,-2-1-2,1-3 0,-1-5 1,0-6-1,0-8 0,-3-5 0,-1-6 0,-2-3 1,1 0-1,2-16 6,1-11 3,2-8-7,-2-6-1,-3-2-1,1 2 2,-4 5 2,1 9-1,0 12 0,-2 8 4,-2 7-5,5 0-2,8 17-14,4 11 3,6 10 11,-4 2-3,-3-3 3,-2-3 0,-2-3 1,-1-9 0,0-3-1,0-9-1,1-5 1,3-5 0,6 0 4,6-8 0,8-9 3,9-4 3,9-2 2,11 1-6,8-1 0,5 2 6,-1 4 0,-3 1-3,-12 5-2,-10 2 4,-9 4-11,-10 2 1,-7 1-3,-8 2-1,-5 0 3,-2 0-3,0 0 1,-3 0 2,-1 0-1,-2 0 0,-2 0 1,-4 0 0,0 0-1,0 0-3,0 0-3,0 0 6,0 0 1,0 0 1,0 0-1,0 0-4,0 0 4,0 0-4,0 0-2,0 0 5,0 0-1,0 0 0,0 0-2,0 2-2,0 20-5,4 15 11,5 19 1,-4 9 1,0 6 10,-3-2 2,0-5-7,-1-5-6,2-6 4,2-11-5,2-10 0,-2-9 2,-1-9-2,-1-6 0,-2-5 1,-1-3 2,0 0 6,0 0-1,0 0 1,0 0-9,0 0 0,-6-4-1,-6-3-4,-5 3-1,-8 2-6,-8 2-3,-2 0 0,-4 11 4,2 5 5,6 0-1,6 0 5,10 0-2,10 0 4,5-2-4,17 3 4,15-1 3,11-3 18,5-1 11,-1 1-11,-7-2 10,-7 0-19,-7 3-2,-8 1-10,-8 8 0,-10 6-5,0 11 2,-20 8 3,-13 8 0,-2 1-2,1 0-4,7-5 4,9-8 0,12-2 1,6-5 1,5-3 6,11-4 4,5-4 17,1-2-6,-3-1-18,1-1-3,-5-3 0,-3 0 0,-4-2 0,-4-1 0,1-3 0,-3-2 0,-2-6 0,0 0 0,0-4 0,0-1-66,-3 0-53,-15 0-28,-7-10-213,-11-8-499</inkml:trace>
  <inkml:trace contextRef="#ctx0" brushRef="#br0" timeOffset="89231.0625">4489 7771 416,'0'0'71,"0"0"-64,-64 8 54,45-8 16,1 2 2,6-2 7,3 0 10,1 0-20,3 0-19,0 0-39,1 0-4,-1 0-7,0 0-5,1-2-1,2 0-1,-3-4 2,3-1 0,-3 0 1,1-2 2,-3 2 5,1-1 21,1 5 17,4 1 27,1 1 12,0 1-23,0 0-36,3 9-7,7 10 16,3 7 13,-2 5-12,-1 2-10,-2 2 1,-3-2-10,-5-2-8,2-5 7,-2-5-6,0-4 3,0-5-3,0-2 2,0-3-7,0-3 6,0-2-3,0 0-4,0-1 1,0 0-6,0-1 1,0 0 0,0 0 4,6 0-3,12 0 2,16 0 4,21-5 6,21-6-2,22-1 0,20-6-5,12-1 1,7 1 3,-6 3-1,-10 4 12,-12 4-6,-13 0-1,-3 2 6,-4-1-9,2-3-5,-2 4 1,2-3-2,-7-1-1,-2 2-2,-7-2-4,-9 4 0,-5-1-2,-6 1-1,-2 0 3,-1 0 0,-3 0 1,-4-1 0,-4 1 0,-5-2 0,-5 2 1,-5-3-2,-4 1 0,-3 0-2,-4 3-1,-1 1-3,-4 1 2,0-2 1,4 1 1,0-1-3,4 1 5,2-1-2,3 1 2,-3-1 0,-1 2-1,-1 0 1,-5 1-1,-3 0 1,1-1 0,-1 2 0,3-2 2,8 2-4,4-2 3,-1 1-2,4-1 1,-6 2 0,-5-2-2,-4 2 2,-6-2 0,-5 2-2,-2 0-3,0 0-10,0 0 3,0 0 6,0 0-3,0 0 1,0 0-7,0 0 2,0-2-2,0-1-12,-2-2-3,-5-2 4,-2-3 2,-3-3-9,-2-4-12,-3-4 6,0-2 25,3 1 8,1 5 3,7 2 3,3 4 4,-3 0 1,3 0-1,-1 0-3,-1 0-1,1 1 2,1 3 7,1 4 13,0 1 3,2 2 4,0 0-5,0 0-13,0 8-10,0 9 2,0 7 7,0 4 1,0 1 1,-5-1 6,-6-3-8,4-4-6,-2-5-4,2-4 0,3-6-1,-1-2-16,5-4-44,-2 0-63,2-4-178,-3-12-446</inkml:trace>
  <inkml:trace contextRef="#ctx0" brushRef="#br0" timeOffset="90505.5679">6895 5921 456,'0'0'86,"0"0"18,0 0 105,0 0-61,0 0-11,0 0-18,55 0-26,-18 0-5,13 0-19,5 0-3,11 0-31,9 0 0,2 0-10,1 0-7,-8 0-8,-11-1 4,-14-2-10,-13 1 2,-13 1 2,-10 0-6,-5 1-1,-4 0 0,0-1-1,0 1 0,0 0 0,0 0-1,0 0 1,0 0 2,0 0-1,0-2-1,0 0 3,2-2-2,1-2-1,2-2 0,-1 1 1,-3 1-1,0 4 1,-1-1-1,0 1-11,0 2 10,-6 0-3,-6 0-4,-2 7 4,3 8 1,2 3 2,7 2 1,2-4 1,6 0-1,13-5 0,6-3 1,4-5 3,1-3 4,-1 0 1,-6-10-5,-4-5 7,-8-4 3,-8-1-7,-3-1-2,-2 1-3,-15 3 2,-4 3-4,-4 7-2,3 5-3,0 2 2,3 5-1,5 8 0,3 2 2,8-1-7,3 2-29,0 1-96,5-3-143,13-6-303</inkml:trace>
  <inkml:trace contextRef="#ctx0" brushRef="#br0" timeOffset="91241.162">8903 5884 483,'0'0'345,"0"0"-244,0 0 60,0 0-19,0 0-68,0 0-29,-39 1-24,24 15-7,3 4 0,3 0-5,7 0-1,2-7 6,13-3 2,16-10 13,11 0 27,3-2-8,-2-12-19,-11-4 14,-11-2 2,-9 0-12,-10 0-13,0 0-13,-18 2-1,-10 5-6,-10 6 0,1 7-1,5 0-5,6 7 4,12 6-3,7-3 1,7 3 3,0-2-3,13-1-6,8-3-1,7-2-21,3-5-47,3 0-122,-2-10-185,-5-5-557</inkml:trace>
  <inkml:trace contextRef="#ctx0" brushRef="#br0" timeOffset="94246.302">8965 5915 216,'0'0'357,"0"0"-320,0 0 94,0 0-22,0 0-21,0 0-6,-9-1 2,9 1 17,0 0 24,6 0-18,14 0 4,12-2-43,12-2-14,10-3-16,8 1-1,4-2-17,1 2-4,-7 0-1,-10 3-6,-12-1-1,-11 4-4,-10 0-3,-9 0 0,-6 0-2,-2 0-4,0 0 3,0 0-3,0 0 5,0 0 3,0 0 1,0 0-1,0 0-2,0 0 0,0 0-1,0 0 1,0 0-1,0 0 0,0 0 0,0 0-2,0 0 0,2-4 1,2 0-3,1-3-1,2-2 1,-1-4 1,-1-4 1,2-6 1,0-5-2,-1-5 1,-1-3 0,1 3 2,0 8 3,-1 8 0,-3 10 7,0 5 0,4 2-10,6 19-5,6 13-3,2 13 8,-4 2 1,0-3 1,-6-2-1,-2-6-1,2-8-1,-2-4 1,2-10 0,-3-6-1,1-6-1,1-2-1,2-11 1,2-10 2,1-8-2,-1-8 1,-2-1-4,1 0-1,0 4 4,1 8 2,-1 10 6,1 7 2,1 7-7,4 2-1,5 7-2,-1 11-1,-2 2 2,-2 2-1,-6-1-4,-3-2 6,0-4-4,-4-4 4,1-6 0,0-3 2,2-2-1,4 0 5,4 0-2,4 0 1,7-4-2,3-2 3,7-3-6,3-1 7,2 1-3,1 0-2,0 0-1,-7 1 0,-3 1 4,-4 0-4,-4 1 0,-1 0 1,-2 2-1,-4 0-1,-3 2 1,-3-1-2,-4 2 0,-2 1 0,-4 0 1,-2-2 0,0 2-1,0 0 0,0 0 0,0-1 1,0 1 0,0 0 2,0 0-2,0 0 0,0 0 0,0 0-1,0 0 0,0 0 1,0 0 0,0 0 1,0 0-1,0 0 1,0 0-1,0 0 0,0 0 0,0 0 0,0 0 0,0 0-1,0 0-2,2 7-2,1 11 4,1 9 1,3 9 4,-3 8 1,3 7 4,0-1-3,-1 1 3,0-5 0,0 2-7,0-4-1,-1-2 1,-3-3-1,-1-9-1,-1-5 0,0-4 0,2-7-1,-2-1 2,3 0-1,-1-3 3,2 1-1,-2-1 2,1 0 1,-3-2 1,2 1-1,-1-2-4,-1-3 6,0-2 8,0-1-3,0-1 16,0 0 4,0 0 4,0 0-9,0 0-27,0 0 0,0 0 0,0 0 0,0 1 0,0 2 0,0-1 0,3-1 0,-2-1 0,0 0 0,1 0 0,-1 2 0,1-2 0,-1 1 0,0-1 0,0 1 0,0-1 0,-1 0 0,1 0 0,-1 0 0,0 0 0,0 0 0,0 0 0,0 0 0,0 0 0,0 0 0,0 0 0,0 0 0,0 0 0,0-1 0,0 1 0,0 0 0,0 0 0,0 0 0,0 0 0,0 0 0,0 0 0,0 0 0,0 0 0,0 0 0,0 0 0,0 0 0,0 0 0,0 0 0,0 0-7,0 0 4,0 0 1,0 0 1,0 0-1,0 0-1,0 0 2,0 0-1,0 0 0,0 0-1,0 0 0,0 0 1,0 0 0,0 0 0,0 0 1,0 0-1,0 0 1,0 0 0,0 0 1,0 0 1,0 0-1,0 0-2,0 0 2,0 0 0,0 0 2,0 0-4,0 0 2,0 0 0,0 0 0,0 0 2,0 0-1,0 0-2,0 0 1,0 0-3,0 0 3,0 0 0,0 0 0,0 0 0,0 0 1,0 0-3,0 0 4,0 0-2,0 0 0,0 0-1,0 0-2,0 0 3,0 0 0,0 0-1,0 0 0,0 0-4,0 0 1,0 0-1,0 0-4,0 0 2,-1 0 3,-2 0 3,-3 0 0,2 0 1,2 0 0,0 0 0,2 0 1,0 0-1,0 0 0,0 0-3,0 0 3,0 0 2,0 0-2,-2 0 0,1 1 0,-1 0 0,-3 1 0,-2 0 0,-4 4 0,-9 1-1,-9 3 1,-8 4-1,-5 1 1,0 2-2,5 0 1,9-1 0,9-3-1,10-4-1,9 1-4,0 0-4,26 1 2,15 2 9,10-2 8,8 0 0,-5-1-1,-8 1 4,-5 0-6,-9-1-1,-3 1-3,-7 1-1,-5-1-1,-7 3 0,-9 1-10,-1 4 8,-18 2-1,-16 3 1,-7 1-2,-2 0-3,-1 0 2,6 0 4,8-3-1,12-4 3,9-4 2,9-2-2,0-3 5,11 4 18,8-2-3,4 5 0,3 2-1,-2 2-3,-1 7-7,-4 8 1,-5 5-10,-7 12 0,-5 10 0,-2 4 0,0 2 0,-2-2 0,-5-7 0,1-7 0,0-10 0,0-14 0,2-9 0,4-11 0,-2-8 0,0 0-76,-1-14-69,-1-14-174,1-11-545</inkml:trace>
  <inkml:trace contextRef="#ctx0" brushRef="#br0" timeOffset="95176.252">10544 5793 26,'0'0'388,"0"0"-341,0 0 75,0 0-21,0 0 10,0 0-4,0 0-2,-29 0 5,29 0 46,0 0-11,12 0-31,10-3-48,10-1-39,8 1-4,11 0 7,6 2-16,11 0-6,11 1 3,0-1-10,0 0-1,-7 1 1,-10 0-1,-8 0 0,-8-1 0,-8 0 1,-5-1-1,-6-2 1,-4 0 0,-4-1 1,-5-1-2,-4-1-1,-4 0-4,-5-2-4,-1 1 9,0 2 1,0 1-1,-6 1-4,-7 4-1,-3 0-1,-6 2 4,-1 15-2,0 3 1,5 2 2,6 3 0,10-3 0,2-2 0,12-6 0,17-2 1,10-5 3,3-7 3,2 0 2,-8-3 2,-8-10 0,-8 0 3,-7-3 1,-8-2 0,-5 1-11,0 0 6,-18 2-9,-7 5-4,-5 7-3,-2 3 3,3 3-1,2 12 1,8 3-7,6 4-33,8 3-76,5 4-144,0-1-358</inkml:trace>
  <inkml:trace contextRef="#ctx0" brushRef="#br0" timeOffset="96277.1443">10564 7617 287,'0'0'214,"0"0"-195,0 0 102,0 0 23,0 0-27,0 0-1,0 0-6,7-3 14,7-1-24,14 1-54,12-3 11,15 4 9,16 0-9,8 0-14,9 1 7,1-1-24,0-3 1,-7 2-8,-8-1-3,-11 0-2,-12-1-7,-12 0-2,-11 0-3,-7-2-1,-5-1 2,-5 0-3,-2-1-3,-4 0-5,-3 0 1,-2-1-3,0 1 7,-7-3-1,-7 0 1,-2 1 0,1 0 0,1 3 3,3 3 1,3 3-1,-3 2-3,0 3-3,-3 13-1,-3 5 6,4 2 1,5 0 0,7-4 0,1-5 0,16-3 1,14-5 0,4-5 7,1-1-1,-4-3-1,-3-10 6,-10-1 3,-7-3-1,-5-1 4,-6 0-8,0-2-5,-9 3-1,-10 3-4,-5 7-5,-1 3-1,0 4-1,-1 4-23,-2 10-30,-3 5-76,-4 4-153,-2-1-270</inkml:trace>
  <inkml:trace contextRef="#ctx0" brushRef="#br0" timeOffset="97884.9787">10585 7641 217,'0'0'449,"0"0"-370,0 0 81,0 0-31,0 0-49,0 0-8,22-9-14,-22 9-18,-1 0-7,-13 0-12,-10 0-7,-7 7 15,-8 1 2,-8-1-6,-3 1-2,-8 0-4,-5 0-3,-5-1 4,-3-1-3,-1-1 0,-3 0 4,-6-3-7,-5 3-2,-5 1-5,-3-2-6,1 2 2,-4 0-3,-2-1 1,0 1 1,1-1 5,4 0 1,7-1-6,4 1 5,5-1-7,3 2-2,-2 1 2,0 2 1,1 0-1,-1 4 0,2-2 0,7-2 0,6-1 0,3-4 3,6-2 3,-2 0-2,-1 0-2,6 0 1,2 0-3,5 2 0,2-1 1,2 0 2,1-2 2,-1-1-2,2 0-1,6 0-1,3 0-1,4 0 0,0 0 1,0 0 0,0 0-1,-3 0 0,-2 0 0,-1 2 0,-1-2 0,1 2 0,-2 0 1,5 1 0,0-2 1,1 1-1,1-2-2,1 0 3,-4 0-2,1 2 0,-4 0 0,-4-2 1,1 1 1,-1 1-2,4-2 0,5 0 3,4 0 5,1 0 6,8 0-2,2 0 0,1 0-4,6 0 4,1 0-6,-1 0-2,0 0-2,-4 0-1,-3 0-1,2 0 0,-2 0 0,2 0 1,2 0-1,4 0 0,1 0 0,0 0 0,2 0 2,0 0 0,0 0-2,0 0 0,0 0 0,0 0-4,0 0-1,0 0-2,0-1 0,0-1-2,0-2 8,0-2-5,0 2 0,4 1-1,-1 0 1,4 1 2,0 1 0,4-1 1,5-2 2,7 0 1,6 1 0,6 1 0,1 1 0,2 1 0,-8 0 1,-6 0-1,-7 0 0,-8 0 0,-3 0-1,-4 0 0,-2 0 0,0 1-7,0 0-11,0-1 0,-8 1-7,-15 0 0,-8 3 9,-8-2-10,-2-1-5,2-1 5,3 0 22,4 0 5,4 0 0,1-1 6,3-5 10,3 1 13,2 1-6,1-1-11,0 3 0,-3 0-3,1-1-5,-1-1-2,1 2-1,6 2-1,6 0 0,7 0 0,1 0 4,22 0-4,27-5 0,26-12 11,30-9 2,22-11-13,18-7-2,15-3-126,-2 0-221</inkml:trace>
  <inkml:trace contextRef="#ctx0" brushRef="#br0" timeOffset="99518.8009">5380 6312 1148,'0'0'119,"0"0"-48,0 0 101,0 0-53,0 0-67,0 0-25,0 0 27,-20 78-1,20-34-17,2 4 0,-2-3-6,0-4-14,0-5-9,0-5-7,0-8-4,0-5-31,0-6-42,0-3-12,18-6-103,9-3-99,8 0-190</inkml:trace>
  <inkml:trace contextRef="#ctx0" brushRef="#br0" timeOffset="99878.5713">5601 6505 1014,'0'0'67,"0"0"-18,0 0 155,-7-63-99,7 54-20,0 3-23,1 2-27,10 2-15,7 2-17,2 0-3,3 2 5,-4 11-4,-5 3-1,-8 1-8,-6 7 5,-3 3 0,-17 0-8,-7 2 2,-1-3-2,1-2 3,4-3 8,6-5 0,7-4 1,6-6 1,4-2 6,0-3 27,0 1 4,14-2-5,13 0 0,13 0-12,14-3-18,13-9-4,8-1-60,2-3-171,-1-1-517</inkml:trace>
  <inkml:trace contextRef="#ctx0" brushRef="#br0" timeOffset="100534.1795">7180 6939 777,'0'0'43,"0"0"111,-15-56 30,15 36-27,8 0-59,9 1-4,3 6-25,3 4-31,0 4-9,1 5-14,-3 2-8,-1 14-7,-10 6-4,-10 3-2,0 6 0,-23 7-9,-9 4 0,-2 2-2,4-4 15,8-4 0,10-9 1,10-7 1,2-5 0,4-6 1,10-5 2,2-4 6,2 0 10,0 0 5,-6-9-3,-3-2-7,-5-3 2,-4-4-12,0-4-3,-10-3-1,-7 0-3,-4-1 3,1 3-1,0 2-6,2 2-19,4-3-72,5 2-211,6-1-315</inkml:trace>
  <inkml:trace contextRef="#ctx0" brushRef="#br0" timeOffset="101318.2582">10130 5117 658,'0'0'490,"0"0"-457,0 0 52,0 0-16,0 0-29,-64 22 5,51 1-8,-1 1-26,5-1-5,2-1-4,5-6-2,2-3 0,0-5-9,0-5-9,7-3 18,11 0 8,9 0 7,5 0 14,4 0 16,-4 0 0,-4 5-20,-8 6-7,-5 4-1,-5 4-10,-6 2-6,-4 1-1,-2 1 0,-19 1 1,-8-1-1,-7-3-11,-3-4-44,4-5-31,4-7-42,10-4-113,12-11-268</inkml:trace>
  <inkml:trace contextRef="#ctx0" brushRef="#br0" timeOffset="101495.4247">10047 5209 541,'0'0'918,"0"0"-898,0 0 75,98-56-23,-50 52-56,5 4-16,2 2-12,-1 13-158,-2 3-269</inkml:trace>
  <inkml:trace contextRef="#ctx0" brushRef="#br0" timeOffset="102158.7124">11145 6218 552,'0'0'490,"0"0"-458,0 0 176,0 0-50,0 0-67,0 0-49,0-14-37,-25 43 1,-3 13 13,-1 12 3,8 11 3,12 2-1,9-1-8,3-7-4,22-10 0,9-11-1,4-9 5,1-10 4,-5-10-3,-9-6-3,-7-3 9,-7-1 1,-10-14-4,-1-7-18,-18-8-2,-14 0-6,-7 0-14,-5 6 2,3 5 2,5 8-14,4 5-30,7 4-161,5 2-349</inkml:trace>
  <inkml:trace contextRef="#ctx0" brushRef="#br0" timeOffset="105181.1317">3444 8757 1065,'0'0'149,"0"0"-149,0 0 15,0 0 49,0 80 19,-5-42-18,-4 4-28,-2-2-25,-1 0-6,0-6-6,1-8 0,5-8-1,3-9-27,2-5-19,1-4 8,0-10 24,0-14 11,0-12-2,2-7 6,4-3 11,1-1-2,2 4 19,3 1 0,1 4-5,7 5 12,1 8-1,-2 8-9,-4 9-11,-8 5-5,-5 3-9,-2 15-6,0 14 0,-5 11 3,-12 3 5,-4-4-5,0-6 3,4-9-16,6-7-1,4-5 6,4-6 6,3-2 5,0 1 1,0-3 2,2 6 1,7-3 6,8 2-1,5-2-9,8-1-9,6-4-144,7 0-450</inkml:trace>
  <inkml:trace contextRef="#ctx0" brushRef="#br0" timeOffset="106140.8993">7802 5378 1132,'0'0'11,"0"0"-1,0-64 114,-3 41-24,-6 3-43,-2 4-6,-6 5-20,-3 5-20,-5 6-11,1 7-2,-2 16-7,4 12 9,5 5 2,8 4-1,5-5-1,4-7-4,2-10-17,16-9-12,6-10 27,3-3 6,0-5 4,-4-15 2,-5-2 2,-9-4 6,-6 2 10,-3 3 5,0 4-1,-1 9-3,-3 4-6,2 4-5,2 0-14,0 13-2,0 9 1,0 5 1,6 3 0,4-2 0,3-1-7,6-3-63,8-4-92,7-8-109,12-5-253</inkml:trace>
  <inkml:trace contextRef="#ctx0" brushRef="#br0" timeOffset="106646.1619">8746 5050 1016,'0'0'27,"0"0"58,0 0 13,0 0-85,0 0 5,-16 86 6,16-36 2,-3-1-17,1-1-8,-2-6-2,4-9-28,0-11-19,0-11-13,2-8 30,7-3 31,1-4 8,5-12 32,2-2 13,-2 2-4,2 3 1,-3 5 9,1 8-8,1 0-26,2 9-13,-2 10 2,-1 4-9,-7 3-4,-8 2-1,0-2-9,-10 1 2,-13-6-13,-4-4-17,-4-5-4,1-9-44,3-3-32,2-5-33,6-12-253</inkml:trace>
  <inkml:trace contextRef="#ctx0" brushRef="#br0" timeOffset="108030.7267">3357 8954 203,'0'0'772,"0"0"-753,0 0 28,0 0 6,0 0-51,0 0 15,2 90 34,-1-50-8,-1-2-17,0-5-15,0-6-8,1-10 1,0-7-3,1-7 0,-2-3 0,0-7 0,2-14-1,-2-8-7,0-10 4,0-5 3,1-7 2,3-3 5,5-2 22,0 1-6,3 5 29,1 8 2,1 11-12,0 10 3,1 8-25,2 10-11,7 3-9,1 2 0,3 15-1,-1 4 1,-6 4 0,-6 0-3,-8 3 2,-7-1-2,-4 2 0,-19-2-5,-7-2 0,-4-7-10,2-5 10,5-4 8,4-4 1,9 1 4,3-2 1,7 1 9,0 5-8,3 5-2,1 4 13,0 4 1,0 2-4,7 0-8,6 2-2,1-2 4,2-4-8,-2-2 0,2-3-1,4-3-5,-1-4-23,1-3-58,0-3-28,-1-3-81,2 0-106,-1 0-145</inkml:trace>
  <inkml:trace contextRef="#ctx0" brushRef="#br0" timeOffset="108660.4684">3735 9183 675,'0'0'232,"0"0"-162,0 0 89,0 0-58,0 0-20,0 0-52,-36-38-15,29 38-6,-3 0-4,-1 12-4,-4 2 1,0 4 0,2 3 2,2 5-2,4 2 5,4 0 5,2-3-9,1-4 0,0-5 0,4-7-2,8-6-4,6-3 4,-1 0 1,4-10 6,-5-7-5,-5 1 2,-6-2 6,-1-2 3,-4-1 9,0 2-7,0 3 0,0 1 2,0 4-5,-4 4 2,2 2 5,1 3-8,1 2 0,-1 0-4,1 0-5,0 0-2,0 0-6,-1 0 3,-1 0-7,0 0 8,2 3 2,-2 4 1,-1 1 0,1-3-1,0-1 0,2-1 0,0 0-1,0-3-33,0 0-40,0 0-88,0 0-53,4-8-226</inkml:trace>
  <inkml:trace contextRef="#ctx0" brushRef="#br0" timeOffset="109111.3724">3671 9021 905,'0'0'42,"0"0"52,0 0 61,0 0-72,0 0-9,0 0-44,-15-3-21,16 27-4,9 12 16,1 4-4,-4 4-5,-4 1-3,-2-2-5,-1-2-1,0-5 2,-4-7-3,-1-7-1,-1-8-1,3-6 0,1-5 0,0-3 3,2 0 0,0 0 5,0 0 7,0 0 13,0 0-7,0 0-13,0 0-2,0 0-6,0 0 1,0 2-1,0 0-10,0 1 6,7 2 4,1 0 8,-2-2-1,-2 0 4,0 1-4,1-3-3,1 0-4,0-1 0,5 0-8,2 0-75,1 0-123,-3 0-204,-4-7-460</inkml:trace>
  <inkml:trace contextRef="#ctx0" brushRef="#br0" timeOffset="109667.9024">3589 9213 1010,'0'0'83,"0"0"38,0 0 34,0 0-101,0 0-32,66-28-3,-38 19-3,-1 1-2,-2-2-4,0-4 2,-3-2 2,-1-3-7,-2 0-2,-6 0 12,-1 2-1,-5 2-2,-3 5 5,-4 5 0,0 3 4,0 2-12,0 0-11,0 4-10,0 18 2,0 9 8,-3 10 3,2 4-1,0 2-1,1-3 0,-2-2-1,2-8 0,0-6-1,0-10 0,0-8-2,0-4-16,0-6-7,0 0 23,0 0 3,-2-14 7,1-5-6,0-4 0,1-1 0,2 0 3,12 3 7,6 4 8,0 6 7,4 7-8,0 4-9,-1 0 1,-2 15-5,-3 4-2,-3 3-2,-5 1 3,-6 2-4,-2-3 0,-2-3 0,0-2 0,0-5-16,-6 0-77,-3-7-91,4-5-107,5-5-330</inkml:trace>
  <inkml:trace contextRef="#ctx0" brushRef="#br0" timeOffset="109901.9987">4384 9086 890,'0'0'529,"0"0"-513,0 0 64,0 0 14,77-38-62,-55 34-21,2 4-11,-6 0-11,-1 0-84,-5 5-122,-7 5-145,-1 2-296</inkml:trace>
  <inkml:trace contextRef="#ctx0" brushRef="#br0" timeOffset="110058.0456">4402 9240 1129,'0'0'109,"0"0"52,0 0-5,0 0-78,0 0-53,0 0-25,74 1-40,-30-1-226,4-4-361</inkml:trace>
  <inkml:trace contextRef="#ctx0" brushRef="#br0" timeOffset="128035.5544">5565 8977 1344,'0'0'122,"0"0"-109,0 0 27,0 0 24,47 80-3,-35-33-22,-7 0-12,-5 2-20,0-2-7,0-4 0,0-8-51,0-9-129,5-10-177,10-14-458</inkml:trace>
  <inkml:trace contextRef="#ctx0" brushRef="#br0" timeOffset="128357.2668">5803 9107 440,'0'0'606,"0"0"-566,78-68 95,-48 58 22,-3 10-72,-3 0-48,-7 17-22,-6 11-14,-11 8-1,-7 9-5,-18 2-17,-9 1-15,0-4-10,6-5 0,8-11 11,14-10 33,6-10 3,6-8 6,19 0 18,7-9 31,0-9-22,3-4-13,-4 0-20,0-2-25,-3 1-56,-3 4-106,-5 1-58,-5 2-181</inkml:trace>
  <inkml:trace contextRef="#ctx0" brushRef="#br0" timeOffset="128948.3933">6242 8708 1288,'0'0'130,"0"0"-47,0 0 53,0 0-84,0 0-39,21 133 25,-7-21 11,-9 14 7,-5 7-32,0-6 0,-5-3-7,-6-15-9,1-15-7,3-16-1,5-16 0,2-17-4,0-12-6,0-14-16,5-12-17,0-6-13,1-1-13,6-17-63,-1-11-168,-2-10-216</inkml:trace>
  <inkml:trace contextRef="#ctx0" brushRef="#br0" timeOffset="129278.9793">6513 8608 1305,'0'0'96,"0"0"-21,0 0 54,0 0-50,0 0-50,-6 88-10,1 7 45,-1 18-14,1 3-22,-2-3 8,0-6-12,0-12-9,5-9-11,0-14-4,2-13-2,0-13-12,2-13-26,9-14-28,1-6-9,4-8-57,2-5-73,3-4-166,1-12-297</inkml:trace>
  <inkml:trace contextRef="#ctx0" brushRef="#br0" timeOffset="129721.1995">6812 9204 1072,'0'0'95,"18"-56"-42,-8 33 117,-2 3-70,3 5-40,-3 7-19,0 2-11,-2 6-12,0 0-14,2 10-4,-2 17-4,-4 8 3,-2 9-4,-8 5 5,-14 3-1,-3-3-2,3-7-7,5-9-14,8-9 7,9-8 12,0-8 3,16-8 2,9 0 16,0-9 21,-2-9 14,-4-3-3,-6 1-21,-6-2-3,-7-2 1,-3-2-16,-23 1-9,-9-1-10,-8 3-10,2 4-4,7 5-32,8 4-30,4 2-59,1 5-200,5-1-310</inkml:trace>
  <inkml:trace contextRef="#ctx0" brushRef="#br0" timeOffset="130201.2334">5690 8527 824,'0'0'29,"-105"117"40,57-28 102,14 17-45,16 9 10,11 2-39,7 1-17,0-9-24,14-13-26,4-15-6,5-17-7,7-12-10,8-15-7,12-11-14,9-10-78,13-9-71,7-7-107,7 0-182</inkml:trace>
  <inkml:trace contextRef="#ctx0" brushRef="#br0" timeOffset="130546.8749">7230 8532 1331,'0'0'80,"84"52"-44,-37 14 105,-7 18-23,-15 17-45,-16 8-16,-9 6-19,-22-1-14,-22-4-14,-11-5-9,-8-9-1,-3-13-36,3-15-67,5-24-176,10-25-532</inkml:trace>
  <inkml:trace contextRef="#ctx0" brushRef="#br0" timeOffset="131089.4352">7717 9169 1035,'0'0'213,"0"0"-161,0 0 93,0 0-28,0 0-46,76-14-23,-51 14-24,6-2-13,3 0-3,4-2-8,0 0 0,-6-1-40,-5 0-61,-7-1-93,-11-4-142,-7 0-281</inkml:trace>
  <inkml:trace contextRef="#ctx0" brushRef="#br0" timeOffset="131294.0395">7873 9006 1354,'0'0'158,"0"0"-79,0 0 35,0 0-56,0 0-21,1 85 29,-1-33-19,0 1-23,-4 0-19,-3-6-2,0-5-3,7-7-36,0-7-53,0-10-32,14-11-206,3-7-435</inkml:trace>
  <inkml:trace contextRef="#ctx0" brushRef="#br0" timeOffset="131799.1538">8386 8597 1122,'0'0'27,"-29"96"9,13-10 136,7 16-64,3 8-27,1 4-29,4-7-12,1-11-24,0-14-11,1-13-5,13-15-1,8-15-54,5-13-64,4-15-101,2-11-40,-3 0-161</inkml:trace>
  <inkml:trace contextRef="#ctx0" brushRef="#br0" timeOffset="132128.642">8691 8988 917,'0'0'28,"0"0"-14,0 0-2,0 0 42,0 0 9,-20 76 15,44-51-4,7-1 35,0-2-18,-1 0-3,-7-3-15,-7-3-27,-5 1-21,-7-2-16,-4 0-8,-4-2-1,-14-4-3,-12-3-40,-4-4-61,-5-2-79,1-8-127,6-11-431</inkml:trace>
  <inkml:trace contextRef="#ctx0" brushRef="#br0" timeOffset="132294.3103">8766 8935 1352,'0'0'50,"71"-40"-19,-25 24 43,8 3-51,-1 6-23,1 6-80,-8 1-227,-8 1-178</inkml:trace>
  <inkml:trace contextRef="#ctx0" brushRef="#br0" timeOffset="132499.9739">9067 9172 1306,'0'0'245,"0"0"-239,67-17 74,-36 13 8,1 4-60,2 0-21,-2 0-7,-5 0-34,-7 0-117,-4 0-204,-9-3-393</inkml:trace>
  <inkml:trace contextRef="#ctx0" brushRef="#br0" timeOffset="132684.8728">9195 8982 1549,'0'0'85,"0"0"-23,0 0 5,-6 60-21,-4-5 38,-4 6-30,0-3-31,7-2-21,1-9-2,6-7-16,0-9-66,15-8-41,8-11-144,3-12-277</inkml:trace>
  <inkml:trace contextRef="#ctx0" brushRef="#br0" timeOffset="133020.9202">9481 8940 414,'0'0'867,"0"0"-838,0 0 24,0 0-3,0 0-31,-23 79 33,12-29-11,9-1-23,2-5 0,2-7-8,12-7-9,2-9 7,2-9-7,0-5 5,-4-7 5,-3 0 5,-4-3 9,-7-10-9,0-5-3,-11-1-7,-12 3-6,-7 5 0,1 5-8,4 4 2,5 2-13,6 0-14,6 0 10,6 0-34,2 0-22,0 0-44,14 0-116,8-5-189</inkml:trace>
  <inkml:trace contextRef="#ctx0" brushRef="#br0" timeOffset="133269.3103">9661 8628 1410,'0'0'31,"64"94"6,-29-29 113,-4 8-36,-8 6-46,-12 1-25,-11 0-16,-11-1-26,-19-5-1,-8-7-10,-4-6-48,-6-11-77,6-15-284</inkml:trace>
  <inkml:trace contextRef="#ctx0" brushRef="#br0" timeOffset="134022.0154">10492 9069 1068,'0'0'218,"0"0"-155,0 0-17,0 0 34,0 0-9,66-20-15,-48 26-6,2 0-14,-3-1-12,-2-2-15,4-3-6,2 0-3,5 0-8,0 0-84,-4-3-131,-9 0-247</inkml:trace>
  <inkml:trace contextRef="#ctx0" brushRef="#br0" timeOffset="134191.8318">10453 9273 1403,'0'0'108,"0"0"-82,63-2 81,-32 0-48,5 0-46,7 1-13,6-1-94,2-2-259,1-3-628</inkml:trace>
  <inkml:trace contextRef="#ctx0" brushRef="#br0" timeOffset="135205.8257">11302 8991 1400,'0'0'105,"0"0"-71,0 0 65,0 0-48,0 0-31,0 0 0,6 98 11,-6-47-18,-8-2-12,-5-4-1,0-5-9,7-8-55,6-9-92,5-10-130,17-11-249</inkml:trace>
  <inkml:trace contextRef="#ctx0" brushRef="#br0" timeOffset="135498.7461">11520 9016 1236,'0'0'58,"0"0"10,0 0 53,0 0-79,0 0-33,0 0-9,12 75 4,-12-37-3,0-5 0,4-6 2,6-8 0,1-4 1,2-3 21,4-2 27,-2-3 0,-1 1-12,-3-2-18,-4 1-13,-5-1-9,-2 3-6,0 1-8,-14-3-43,-8-2-45,-4-5-122,4-1-160,6-17-479</inkml:trace>
  <inkml:trace contextRef="#ctx0" brushRef="#br0" timeOffset="135649.3258">11634 8951 1241,'0'0'153,"48"-54"-118,-17 36 49,3 5-43,0 11-41,-1 2-50,-7 11-246,-7 12-359</inkml:trace>
  <inkml:trace contextRef="#ctx0" brushRef="#br0" timeOffset="135822.2015">11934 9136 1657,'0'0'22,"0"0"14,0 0 34,0 0-61,0 0-9,0 0-45,18 6-52,-23 5-135,5-4-187,0-3-573</inkml:trace>
  <inkml:trace contextRef="#ctx0" brushRef="#br0" timeOffset="136249.9312">12168 9029 1214,'0'0'123,"41"-59"-48,-17 40 80,1 7-62,-1 8-45,0 4-36,-3 4-8,-2 14-4,-7 9 0,-8 9-4,-4 5 1,-16 5 0,-14 4-22,-1-4-4,5-6-1,8-7 0,11-11 3,7-9 27,1-8 3,17-5 6,5 0 37,4-10 3,-2-5-9,-4-1 0,-4 1-6,-4 0-4,-5-3-3,-6-1-11,-2-4-11,-3-2-4,-15-2-1,-4 4-7,-1 6-4,1 6-5,4 5 0,3 6-6,4 0-11,1 0-25,2 8-50,2-3-115,5-1-251</inkml:trace>
  <inkml:trace contextRef="#ctx0" brushRef="#br0" timeOffset="136690.9969">12578 9181 424,'0'0'960,"0"0"-945,64-19 67,-39 17 38,0 2-67,-2 0-42,-2 0-7,-4 2-3,-7-1-1,-4-1-3,-5 0-19,-1-3-15,0-9-17,0-7-5,0-3 43,0-3 16,0-2 0,4 1 18,12 5 23,5 4 11,-1 7-6,2 6-4,-3 4-15,-1 5-16,-6 18-11,-5 7-3,-5 7 2,-2 0 1,-7-1 0,-3-5 1,3-7-1,6-8-1,1-6 1,6-4 2,17-5 1,14-1-1,6-2 2,4-11-4,-2-2-91,-8-3-241,-8 3-656</inkml:trace>
  <inkml:trace contextRef="#ctx0" brushRef="#br0" timeOffset="137023.1296">13481 9260 308,'0'0'944,"0"0"-815,0 0 44,0 0-42,0 0-83,0 0-17,-42 62 13,2-28-17,-4-1-23,3 1-4,4-3-4,7 0-54,6-3-78,12-7-272,12-11-448</inkml:trace>
  <inkml:trace contextRef="#ctx0" brushRef="#br0" timeOffset="137184.5504">13547 9403 1648,'0'0'47,"0"0"14,0 0 6,0 0-34,0 0-15,-92 76 10,45-42-20,-2 3-8,2 1-70,3-3-70,5-6-424</inkml:trace>
  <inkml:trace contextRef="#ctx0" brushRef="#br0" timeOffset="141922.9369">11459 5767 38,'0'0'98,"0"0"-49,0 0 26,0 0-30,0 0-14,0 0 9,0 0-10,0 0 0,0 0 19,0 0-14,0 0-8,0 0-5,0 0-1,0 0-1,0 0 0,0 0 5,0 0-1,0 0-9,0 0 0,0 0-1,0 0-5,0 0-4,0 0 0,0 0-2,0 0-3,0 0 0,1 0-7,0 0 2,1 0-1,-2 0-3,0 3-15,0 1-3,0-3-2,0 1 11,0-1-15,2 1-34,1 1-71,2-2-106</inkml:trace>
  <inkml:trace contextRef="#ctx0" brushRef="#br0" timeOffset="142575.3987">11507 5781 66,'0'0'-41,"0"0"71,0 0-30,0 0 34,0 0 9,0 0-8,2-4 8,-2 4 9,0 0-25,0 0-10,0 0-17,0 0-2,0 1-3,0 4-15,0 1-46,0-1 48,0 2-2,0 0 6,2 3 6,1-2-4,1 1 0,0-1 8,-1-1-5,3 1-9,-3-2 18,1 2 0,-1-3 2,-1 3 7,1 0-1,-1-1 4,-1 3-5,3 0-1,-2 0-5,0 1-1,2 1-1,0-1-4,-2 0 3,1-2 2,-1 0-6,0-2 3,1 1-1,-3-1-6,2 0 9,-1 1-6,-1 2 4,0-2 3,0 3 6,0 0-3,0-1-3,0 3 0,0 0 0,0-1-17,0 0-65</inkml:trace>
  <inkml:trace contextRef="#ctx0" brushRef="#br0" timeOffset="143280.4807">11580 6325 30,'0'0'4,"0"0"4,0 0 7,1 55 3,-1-41 13,0-1 2,0 1-9,0 3-12,0 0-5,0 2 23,0 2 12,0 1-20,0 1-9,0 1 22,0 2-6,-2-2-3,0 1-21,2-1 0,0 0-5,0 2-5,0-1-19,7 2-17,0 0-35,2 2 71,-1 1-39,-1-1 23,-1-1-102,-2 0 123,1 0 9,1 1 23,-2 1-16,-1-1-14,0-2 9,-3-2 0,0-2-11,0-2 6,0-1-6,0-1 1,0-1 14,-1 1 16,-1-1 17,-2-1-3,1 0-2,-1-2-12,0-1-11,1-1-14,3-4-6,0 1-12,0 0-13,0-3-3,0 0 10,0-2 12,0-2 6,0 2 4,0-2-1,0 2 6,2-1 7,-1 1-3,1 0 10,0 2 8,-1-2-26,-1 1-2,1-2-3,-1-1-7,0 3-21,0-2-5,0 1-13,0-2-22,0 0 33,0 0 7,0-1 27,0 1 1,0-1 21,-1 0-2,-2 1-8,2-1-11,-1-2-9,0 0-72</inkml:trace>
  <inkml:trace contextRef="#ctx0" brushRef="#br0" timeOffset="152827.1809">1728 10376 10,'0'0'1260,"0"0"-1207,0 0-26,0 0 47,0 0-50,0 0-21,0 0 2,6 77 14,4-29-3,-1-3-1,0-3-12,0-6-1,1-5-1,1-8-1,-2-8-4,2-7-20,0-8 3,2-4 21,1-18 0,0-9 10,0-9 1,-3-7 15,-1-2 9,1-5-6,0 2 1,-2 6-21,5 9-9,-4 11-7,3 11-48,2 13-125,-1 2-258</inkml:trace>
  <inkml:trace contextRef="#ctx0" brushRef="#br0" timeOffset="153013.4416">2010 10530 755,'0'0'709,"0"0"-701,0 0 17,18 80 61,-16-33-26,1 6-34,-3 3-19,0-3-7,0-5-18,4-8-113,-4-10-175,0-11-270</inkml:trace>
  <inkml:trace contextRef="#ctx0" brushRef="#br0" timeOffset="153463.8044">1988 10760 1080,'0'0'82,"68"-42"-66,-30 27 87,-3 1-34,-2 4-35,-3-1-19,-5 2-7,-5-3-6,-2-3 2,-5-2 1,-5-4 2,-3 1 2,-3-2 8,-2 7 10,0 4 16,0 4-10,-7 7-23,1 0-10,-2 13-9,1 14 6,-1 10 3,1 8-2,1 1 1,-1 0 0,2-4-16,2-9-58,1-13 1,2-11-33,0-9 44,7 0 29,6-16 34,4-6 25,1-2 26,0 0 55,0 6-15,-2 7-18,0 7-14,-2 4-25,4 6-17,0 15-11,0 5 9,-4 4-11,-5 2 6,-6 0-9,-3-2-1,0-3-18,0-5-115,0-8-179,-3-12-274</inkml:trace>
  <inkml:trace contextRef="#ctx0" brushRef="#br0" timeOffset="153643.4475">2640 10519 170,'0'0'1283,"0"0"-1238,0 0-42,0 0 3,0 0-6,0 0-65,57 33-239,-52-11-737</inkml:trace>
  <inkml:trace contextRef="#ctx0" brushRef="#br0" timeOffset="153787.4333">2683 10788 1447,'0'0'220,"0"0"-219,0 0 27,0 0-19,0 0-9,0 0-53,21 11-163,-14-4-186</inkml:trace>
  <inkml:trace contextRef="#ctx0" brushRef="#br0" timeOffset="153974.8678">2932 10676 1209,'0'0'304,"0"0"-280,0 0 64,65-35-7,-42 32-64,-2 3-17,-5 0-33,-6 12-126,-9 3-209,-1-1-429</inkml:trace>
  <inkml:trace contextRef="#ctx0" brushRef="#br0" timeOffset="154326.2911">1395 11109 1191,'0'0'164,"0"0"-138,0 0 148,0 0-61,0 0-73,74-15-8,5 4 8,28-5 2,19-2 0,7 0 6,-1 1 0,-9 2-30,-11 4 3,-18 4-12,-17 4-9,-18 3-7,-18 0-4,-14 0-33,-13 6-41,-12 1-18,-2-1-88,-27 0-191,-13-2-233</inkml:trace>
  <inkml:trace contextRef="#ctx0" brushRef="#br0" timeOffset="154609.4674">1469 11220 870,'0'0'182,"0"0"-87,0 0 118,0 0-36,0 0-62,68 13-25,9-13 11,24 0-3,21-10-37,10-7-16,2-2-45,-8 1 0,-17 5 0,-19 2 0,-23 4 0,-22 2 0,-16 3 0,-12 2 0,-1 0-89,-1-2-111,8-4-308</inkml:trace>
  <inkml:trace contextRef="#ctx0" brushRef="#br0" timeOffset="157133.6384">4447 10699 218,'0'0'81,"0"0"27,0 0-29,0 0-6,-68 3 5,59-1 12,4-2-22,2 0 12,2 0 6,1 0-14,0 0 1,1 2 26,25 1-24,27 1 3,28-1 15,26-3-27,18 0-29,1-10 26,1 1-20,-13 2-24,-16 3 0,-21 4-19,-20 0-5,-18 3-21,-14 11-45,-5 2-69,-11 2-50,-7-4-82,-2-2-211</inkml:trace>
  <inkml:trace contextRef="#ctx0" brushRef="#br0" timeOffset="158801.351">5540 10737 288,'0'0'32,"0"0"27,0 0 67,0 0-15,0 0 13,0 0 18,-7-24 2,7 23-3,0-2-44,0 2 5,0 1-47,0 0-6,0 0-12,0 0-6,0 0-5,0-4 7,0-1-2,8-6-10,2-4-2,-1-4-14,0-3 5,1-3 0,0 0-4,0-2 2,1 6 4,-2-2 2,0 6-3,-2 4 3,-2 6-5,-1 4-4,-1 3-4,3 6-1,4 20-10,3 14 8,3 7 1,-5 4 1,-4-1 1,3-6-1,-1-8 0,2-7 0,5-8 0,0-10 0,0-6 0,2-5 0,-3 0 0,0-9 1,1-13-1,-1-7 1,-1-9-1,1-6 0,-2 0 0,0 3 1,0 10 0,-1 9 2,-1 11 2,-2 8 0,3 3-5,6 10-2,7 15 2,2 7-1,0 4 1,-4-1 0,-2 0 0,-3-5 0,0-5-2,-1-5 2,-2-5-3,1-6 3,1-5 1,2-2-1,2-2 0,8 0 1,8-4 1,8-5-1,8-2 1,8-1-1,8 0-1,8 1 10,5-1-4,2 2-4,-4 1 3,-7 3 2,-11 3-4,-11 2 3,-9-1-6,-11 2-3,-10 0 3,-6 0 0,-5 0 0,-3 0-2,-3 0-2,-2 0 4,-2 0 0,0 0-1,0 0 0,0 0 1,0 0 0,0 0 2,0 0-1,0 0-2,0 0 1,0 0 0,0 0 4,0 0-4,0 0 0,0 0-4,0 0 4,0 0-6,0 0 6,0 0 0,0 0 0,0 0-1,0 7-2,0 17-3,0 14 6,0 11 0,0 7 3,0 2 3,5-5-2,0-2-3,-2-3 2,2-4-3,-2-2 0,0-9 0,-1-6 1,0-11-1,1-8 0,-2-5 0,1-1 0,-2-2 4,0 0 2,0 0 0,0 0 1,0 0-7,-4-2-1,-10-2-11,-9 0 7,-6 4-2,-8 0 1,-6 10-1,-2 6 4,-1 3 2,10 2-2,8 0 2,8-4 0,15-2 0,5-5-1,5 3 2,23 1 2,15 0 17,15 0 9,4 3 0,-3 0-11,-11 0-7,-10 1-9,-12 3 5,-7 2-6,-9 7-3,-10 7-2,-4 6 4,-19 6-1,-7 5 2,-1 2 3,4-1 5,4-2-4,11-1-4,6-1 0,6-3 9,0-3 2,11-5 8,3-6 3,-1-6-15,1-3 1,-1-7-7,-6-7-1,-3-4-5,0-5-44,-4-2-63,0 0-98,0-16-587</inkml:trace>
  <inkml:trace contextRef="#ctx0" brushRef="#br0" timeOffset="159902.4519">7276 10666 400,'0'0'62,"0"0"36,0 0 36,0 0-43,0 0-19,0 0-1,0 0-6,-14 23 11,14-23 22,0 1 6,9 0 3,12 1-11,15 2-12,12 1-12,12-1-10,7 3-11,2-1-21,4-1-11,-1-2 0,-3-1-5,-5 0-13,-6 0 3,-10-2-3,-9 0-2,-9 0 1,-13 0-6,-9 0-5,-4 0 2,-3 0 1,-1 0 3,0 0 3,0 0-2,0 0-2,-7-5 2,-2-2 3,-3-1 0,3 3 1,-3 1 1,-1 2-1,-1 1-2,-4 1-6,2 2 3,0 11 5,3 8 0,6 1 0,7 3 0,0-1-4,16-3 4,11-3 4,10-8-4,3-5 5,1-5-3,-7 0-1,-9-10 1,-8-3 5,-8-1 0,-9-5 3,0-3-9,-10 0 0,-13 2-2,-6 4-1,-3 8-1,5 4-2,1 4 1,7 0-10,5 8-11,5 3-49,4 6-69,5-3-95,0 0-152</inkml:trace>
  <inkml:trace contextRef="#ctx0" brushRef="#br0" timeOffset="160645.5973">7831 10156 1001,'0'0'128,"0"0"-6,0 0 41,0 0-42,0 0-61,0 0-51,0-10-6,12 42 6,1 6 13,1-1-11,-2-3-7,-1-2-3,-2-8 1,2-5-2,-3-9 0,0-6-1,2-4 5,0-8 4,2-13 4,4-10 9,-3-3-2,1-7-2,-5 0-7,-1 3-2,-2 5-6,-4 11-2,3 10-10,-3 11-36,4 3-81,0 18-261,-1 10-117</inkml:trace>
  <inkml:trace contextRef="#ctx0" brushRef="#br0" timeOffset="161077.3885">8191 10383 1158,'0'0'71,"0"0"-47,0 0 97,0 0-71,0 0-32,0 0-15,-70-7-1,55 33-2,7 5 0,5-1 0,3-2-2,0-4-2,12-7-1,6-7-1,0-9 6,2-1 0,-1-5 6,-3-12 0,-1-3 4,-6-5 7,-2-1 7,-4 1 12,-3 2-5,0 6 0,0 4-12,0 8 2,-2 4-7,2 1-14,-1 0 0,1 8-6,0 7 5,0 5 1,0-1 0,0 1 0,3 2 0,5 0-2,2 1-39,2 0-55,-1-2-8,4 3-99,0-2-89,3-3-153</inkml:trace>
  <inkml:trace contextRef="#ctx0" brushRef="#br0" timeOffset="161768.6582">9486 10689 913,'0'0'119,"0"0"-76,0 0 88,0 0-38,0 0-45,0 0-48,-24 10 1,15 16 0,3-1 0,6-2 0,0-5-1,18-7 7,0-5-2,7-6 7,-2 0 7,-2-2 8,-4-11 3,-6-3 3,-7-1 11,-4-3-14,0-1-14,-16 3-15,-7 3-1,-1 7-6,0 7-5,4 1-11,5 8-3,5 8 7,3 1 6,7-2-7,0-1 11,13-4 1,6-3 2,5-5-4,1-2-17,-2 0-71,-2-3-21,-3-4-30,-2 1-127,-6 3-3,-3 2-170</inkml:trace>
  <inkml:trace contextRef="#ctx0" brushRef="#br0" timeOffset="163720.4918">9576 10758 173,'0'0'110,"0"0"62,0 0-46,0 0-20,0 0 4,0 0-19,-24 4-6,22-4-16,2 0-15,0 0 18,0 0 13,6 0 29,20 0-30,14 0-28,15-4 2,8-1-5,8-1 3,-2 0-13,-4 0-15,-9 2-9,-12 1-4,-10 2-10,-8 1-4,-10 0-1,-7 0-2,-4 0-5,-4 0 2,-1 0-2,0 0 7,0 0 0,0 0 0,0 0 0,0 0-3,0 0 3,0 0-9,0 0 5,0 0-4,0 0 3,0 0 5,0 0 4,0 0-4,0 0 4,-2 0 1,0 0-5,-2 0 10,-1 2-1,0 0 3,-2 2 5,-1 0-7,0-1 11,-1-2-3,4-1 3,1 0 16,4 0 26,0 0-43,0 1-20,0-1-3,0 1 2,0 0 0,0 0-3,4 2 2,2 2 2,-2 0-3,1-1 6,-1 0-6,-3-2 4,-1-2-2,0 0 1,0 0 0,0 0-1,0 0 1,0 0 1,0 0-1,0 0 0,0 0-7,0 0 3,0 0-6,0 0 3,0 0 2,0 0 0,0 0-3,0 0 8,0 0-2,0 0-1,0 0 2,0 0 0,0 0-4,0 0 5,0 0 3,0-4-1,0-9-2,0-3-8,6-7 3,1-3-3,2-1 6,0-2 2,0 0 0,3 4-1,-1 4-1,0 5 0,1 7 2,-3 4-1,2 5 0,5 7-2,4 16-5,4 12 8,-2 4-1,-4 2 1,-2 0 0,-5-4 1,1-5-1,-3-6 0,2-9-1,-3-6 1,0-5-1,1-6 0,-1 0-3,2-13 3,2-8 0,1-9-6,-1-8-2,-1-5 0,-2-1 5,-1 3 4,0 10 2,1 9 1,-2 10 1,-3 7 3,0 5-7,0 0 0,6 8-7,4 11 0,3 9 5,0 3 0,-2-2 2,0-2 0,0-7 0,2-2 1,6-7-1,7-4 1,8-4 2,8-3 2,6 0 8,2-4 0,0-5-7,0 1 9,1-2-10,-1 0-3,-6 0 0,-3 3-2,-7 0 1,-9 3 0,-4 1-1,-7 0 0,-5 3-1,-5 0-3,-4 0-1,-4 0-2,0 0-2,0 0 2,0 0 6,0 0 1,0 0 1,0 0 0,0 0 0,0 0-1,0 0-5,0 4-1,-2 12 6,-3 9 0,2 13 0,1 11 1,0 7 2,2 5-1,0-1 3,0-6 6,0-2-2,7-7-3,2-4-1,0-7 0,0-4-2,-4-7-3,-1-8 1,-3-8-1,0-4 1,-1-1-1,0-2 2,0 0 1,0 0 2,0 0-2,0 0-2,0 0-1,0 0-2,-2 0-3,-10-2-3,-5 1-1,-4-1 4,-8 2-8,-5 0 6,-3 5-10,-6 6 5,0 4 4,1 1 2,6 0 4,6 0 2,12-5 1,9-1-1,9-1-2,9-1-1,23 2 3,11-1 29,10 1-7,0-1 0,-8-1 1,-8 3-6,-8 3-6,-9 1-7,-4 5-4,-8 3 0,-8 6-7,0 6 3,-15 3 1,-12 3 1,-5 2 0,-1 2 2,4 0 0,6 0 3,10-2-2,11 2 1,2-1 4,12-4 4,9-1 19,1-2-17,0-7-7,-4-4 0,-1-3-5,-6-5 0,-2-5-1,-5-4-20,-1-1-39,-3-6-53,0-2-45,0-2-214,1-21-426</inkml:trace>
  <inkml:trace contextRef="#ctx0" brushRef="#br0" timeOffset="165367.486">11253 10644 345,'0'0'72,"0"0"-9,0 0 22,0 0-21,0 0-11,0 0-9,-5-19 24,5 19-8,0 0-1,0-1-20,0 1 6,0 0 4,5 0-5,10 0 20,14 0 15,16 0-18,22 0 15,17 0-21,16-2 1,8-4 1,-2-3-8,-4-1 7,-8 1-17,-6 0 3,-8-2-25,-11 4-4,-10-1-8,-14 5 0,-10 0-5,-9 2 0,-3 1 1,0 0-1,6 0 0,4 0 0,1-1 0,-3-2 1,-4 2 1,-8 0-2,-7 1 1,-6 0-2,-4 0 1,-2 0-7,0 0-6,0 0 5,0 0 0,0 0 6,0 0 1,0 0 1,0 0 0,0 0 0,0 0 4,0 0-3,0 0-1,0 0 0,0 0 1,0 0 0,0 0-1,0 0 0,0 0 1,0 0 1,0 0 0,0 0-1,0 0-1,0 0 0,0 0 0,0 15-1,0 18 1,2 12 6,8 10 6,1 5 1,0 0 2,-4-6 3,-4-1-14,-1-7 4,1-5-6,-1-4-2,3-6 3,1-7-2,0-6 0,1-5-1,-4-5 0,-1-3-1,0-3 1,-2-2 2,0 0 0,0 0 2,0 0 2,0 0 0,0-1-5,0-5 0,0 0 0,0 0 0,0-1-2,0 3 1,-2 0-2,-3 0-3,-4-1-4,-4 2 6,-8 2-3,-4 1 5,-7 4-1,-6 17 1,-4 8 1,-3 13-1,2 9-1,2 7 0,9 7 4,10 0-3,13 4 2,9-6-1,14-4 3,26-12-1,17-9-2,22-7 7,13-9 2,12-6 11,3-8 6,-6-8 0,-13-1-11,-15-19 22,-15-6-27,-12-9-8,-13-8-2,-13-7-1,-14-10-9,-6-7-6,-22-2-5,-14-1 11,-10 4-3,-9 6 3,-5 8 4,-4 12-5,-1 9 4,0 10-3,1 11-1,7 8-6,7 2-26,10 8-54,9 9-177,10 2-168</inkml:trace>
  <inkml:trace contextRef="#ctx0" brushRef="#br0" timeOffset="166666.2099">12601 11857 522,'0'0'240,"0"0"-142,0 0 48,0 0-48,0 0-16,0 0-13,0-49-15,0 45 4,0 2 6,0 1-2,0 1-9,0 0-19,0 0-10,2 0-2,1 7 2,1 3 7,0 3-5,2 3-3,1 7-2,1 2-2,1 2 0,-2 1-5,0 0 3,-4 1 1,1-2 1,0 0-4,-1-3-1,-1-2-4,0-4-5,-2-5-3,0-4-2,0-3 0,0-3-5,0-1-5,0 0-10,0-2-17,0 0-1,-2 0-11,-2 0-58,-3 0-89,-2 0-109,-1 0-178</inkml:trace>
  <inkml:trace contextRef="#ctx0" brushRef="#br0" timeOffset="180023.3906">12722 11261 721,'0'0'157,"0"0"-76,0 0 74,0 0-17,0 0-62,0 0-43,0 33 31,12 2 2,0 3-8,-2 3-24,-3-2-17,-2 0-4,-4-4-7,-1-2-3,0-8-3,0-7 0,0-7 0,0-6-16,0-3-11,0-2 5,0 0 17,-7-6 1,-6-6-19,-1-1 6,0 2 4,3 0 10,4 4 3,6 2 5,1 2 8,0 2 12,0 1-14,0 0-5,10 0-6,0 4 2,1 4 2,1 0 0,-3 3 5,-1 0-8,0 0 5,-2 1-1,-1-2 1,-1-3-2,-1-2-2,-1-2 1,-2-3-2,0 0 2,0 0-3,0 0 6,0 0 3,0 0 7,0-2-10,0-4 1,-5-1-6,-2-2 1,-3-1 0,0-2-2,-1 3 0,-1-3-1,1 3 3,4 1-1,0 1 0,0 3 0,5 0 3,0 4 6,0 0 6,2 0-3,0 0-4,0 0-4,0 0-3,0 0-2,0 0 0,0 0 0,0 0 0,0 0 7,0 0 2,4 5 1,5 3 6,0-2-5,0 0 5,1-2-1,-2 1 0,0-5-2,3 0-3,4 0 1,9-5-6,7-11-1,7-7-4,0-4-14,-4-4-55,-14-2-129,-15 0-713</inkml:trace>
  <inkml:trace contextRef="#ctx0" brushRef="#br0" timeOffset="181479.6067">12617 11447 218,'0'0'306,"0"0"-264,0 0 81,0 0 40,0 0-73,0 0-37,0 0 20,0-12 19,4 12-7,8 3 24,0 2-26,-1 0-19,1-2-12,-1 1-17,-2 0-23,2-1-10,0 1-2,-1 2-46,1-1-137,0-5-337</inkml:trace>
  <inkml:trace contextRef="#ctx0" brushRef="#br0" timeOffset="190710.9316">15574 6182 389,'0'0'0,"0"0"-61,0 0 60,0 0-27,0 0-104</inkml:trace>
  <inkml:trace contextRef="#ctx0" brushRef="#br0" timeOffset="206009.1356">4429 10672 590,'0'0'87,"0"0"-40,0 0 92,0 0 2,0 0-17,0 0-16,0 0-43,0 0-26,-18 30 12,22 5 22,-1 15-2,1 10-22,3 8 4,2 6-17,5 2 3,4-1-12,2-1-11,-2-7 1,-3-7-7,-4-9-7,-2-9 1,-3-4-4,-3-9 0,-1-7 0,-1-8-1,-1-5-2,0-3-11,0-3-3,0-2-5,0 0-11,0-1-33,0 1-62,0-1-33,0 0-97,0 0-44,-12 0-235</inkml:trace>
  <inkml:trace contextRef="#ctx0" brushRef="#br0" timeOffset="206241.7114">4104 11585 839,'0'0'234,"0"0"-80,0 0 25,75-11-45,-2-1-43,13 0-22,9 2-18,-3 0-23,-2 1-9,-5 4-4,-10-3-11,-9 3-4,-11 2-4,-12 0-40,-14 3-31,-13 0-106,-9 0-186,-7 9-213</inkml:trace>
  <inkml:trace contextRef="#ctx0" brushRef="#br0" timeOffset="208357.0329">4577 11753 905,'0'0'61,"0"0"54,0 0 49,0 0-74,0 0-34,84-23-8,-59 17-10,-9 4-26,-2 2-7,-7 0-5,-3 0-1,-4 0-4,0 0-14,0 0-2,-2 0 8,-7 8 13,-3 4 1,2 3 2,2 6 3,6 7 2,2 4 39,0 5 4,4 3-2,4 1-12,-2 1-18,-1 4-12,-1-2 4,-4-2 0,2-2-11,-2-8 5,0-7-1,0-5-2,0-3 2,0-4-4,0-3 0,1-1 1,-1-2 0,0-1 1,0-1-4,0-2 0,0-1 2,0-2-5,1 0-4,4 2-1,4-2 0,9 0 9,8 0 1,8 0 9,9 0-5,3-5 0,-1-2-2,5 1-2,3-1 2,5 0 3,6-1 0,2-1 0,-4 0-3,-3 0 0,-5 2 1,-5 0 4,-2 4-3,-4 1-1,-6 2-3,-1 0-1,-4 0 1,-3 0 3,-3 0-3,3 3-1,1-1 1,1-1 2,-1-1-2,-1 0 0,-3 0 1,0 0 3,-4 0-3,-2 0-1,0 0 0,1 2-2,0-2 2,2 0 2,-1 0-2,2 0 1,-2 0-1,3 0 1,-2-4 0,1 1-1,-1-1-1,1 1-2,0-1 3,1 1 0,2 1 3,1 1-2,6 1-1,3-1 3,3 1 1,5 0 0,2 0-1,4 0 1,2 0-1,-1 0-1,3 0 1,0 4-2,-1-1 2,3 3 0,-3-3-1,1 1 0,2 1-1,-4-3 2,-1 0-3,-1 0-2,-3-2 2,-2 0 0,0 0 0,0 0-4,-3 0 4,0 0 1,-2 0 0,0 0-1,0-1 1,-2-2-1,-1 1 1,-1-2-1,-3 1 0,0 1 2,-2 0-1,0-1 3,2 1-4,2 0 0,3 0 0,0 1 0,2-1 2,2-2-2,-3 0-6,2 2 6,1-3 1,5 3-1,1-2 0,2 1-3,3-1 3,-1 1 0,4-1 0,2 0 2,0 1-1,0-1 0,1 2 1,3 1-1,1-2 2,0 3 0,0-2-3,-1 2 0,-1 0-4,1 0 4,0 0 0,0 0-2,1 0 2,-2 0 0,0 0 1,-1 0-1,-1 0 2,-1 2 0,0-2-2,3 2 3,0-2-3,0 0 0,0 0 0,-3 0 0,-1 2-2,1 0 1,0-2-1,-2 4 0,1-2 2,0-2 0,1 1 0,-2 0 1,0-1 0,-1 0-1,1 0 3,-1 0 0,0 0-2,1 0-1,-3 0 0,-1 0-1,-1 0-3,0 0 4,1 0-2,-1 0 1,-1 0 1,-2 0-1,0 0 3,-3 0-3,-2 0 2,0 0 1,-3 0-2,-2 0 0,-3 0 2,-4 0-2,0 0 3,-4 0-3,-2 0 0,1 0 0,-1 0 0,-2-1 0,3-2 0,-2-3 0,1 2-2,1 1 1,2-2 1,-4 3 0,3 2-1,-3-1 1,0 1 0,1-1-4,0 0 3,1-1 1,0 0 1,3-2 0,-1-1-2,1 2 2,-2 0 0,-3 1-1,-1 1 1,-3-1-1,-2 1 0,-1 1 0,-4-1 0,-3 0 1,0 1-1,-2-1 0,-2 1 0,-2 0 1,4 0-1,-3 0 1,3 0-5,-2 0 4,1 0 0,-1 0 1,-1 0-1,1 0 1,0 2 0,1-1 1,2 0 2,1 1 0,-4-1 0,2 1-3,-4 0 2,-1-1-1,-1-1-2,-1 0 0,0 1 0,3-1 0,4 1 1,4-1 2,-2 0-2,1 0 3,-4 0 0,-1 0 1,-2 0-2,-3 0-2,-1 0-1,1 0-1,1 0-14,1 0-37,0 0-84,-1 3-143,-3 0-146,0 1-290</inkml:trace>
  <inkml:trace contextRef="#ctx0" brushRef="#br0" timeOffset="209390.8177">9290 10089 710,'0'0'463,"0"0"-400,0 0 118,0 0-24,0 0-86,0 0-54,13 11-11,1 32 17,-4 3-2,-3 1-11,-3-4-6,-1-3-1,-1-7-2,2-7-2,0-10 1,1-10-1,5-6 0,5-11 1,5-16 9,3-9-2,0-5 0,-4-2 8,-8-1 1,-5 0-4,-2 3-4,-4 7-4,0 9-4,0 11 0,0 8-9,3 6-28,1 6-68,1 16-201,-4 7-165</inkml:trace>
  <inkml:trace contextRef="#ctx0" brushRef="#br0" timeOffset="209766.9125">9574 10319 1336,'0'0'116,"0"0"-105,0 0 77,0 0-54,0 0-24,7 59-3,-11-30-2,-4-2-3,2-5-2,1-7-17,1-7-26,4-4 19,0-4 24,9 0 2,7-10 26,5-2 14,1 3 10,-2 3 6,-2 3-18,-1 3-10,-4 0-17,1 10-10,-5 7-3,-6 3 0,-3 3-6,-1 2 3,-15-4 2,-6-1-14,-7-5-6,1-6-16,1-8-11,3-1-5,9-3 8,4-10-10,11-6-67,0 0-147,7 1-403</inkml:trace>
  <inkml:trace contextRef="#ctx0" brushRef="#br0" timeOffset="210115.2722">9588 10223 837,'0'0'121,"0"0"-121,0 0-4,0 0 3,0 0-53,-14 57-253</inkml:trace>
  <inkml:trace contextRef="#ctx0" brushRef="#br0" timeOffset="210658.7952">10153 9953 802,'0'0'160,"0"0"-142,0 0 60,0 0-11,0 0-65,0 0 0,2 47 1,-2-20-2,0-4 1,0-4-2,0-4 0,7-7 1,2-3 3,4-5 14,3 0 48,4 0 39,1-5-19,2-2-11,-2 4-10,-4 3-21,-1 0-19,-4 7-10,-2 9-9,-4 5 0,-5 3-5,-1 2 2,-4-2-2,-11-1 0,-4-1-1,-2-5-2,0-5-53,0-6-51,3-6-45,4 0-85,5-15-205</inkml:trace>
  <inkml:trace contextRef="#ctx0" brushRef="#br0" timeOffset="210847.8302">10219 10010 1028,'0'0'257,"0"0"-136,0 0 88,0 0-121,0 0-58,59-52-30,-19 41 0,6 3-74,2 1-204,-5 2-274</inkml:trace>
  <inkml:trace contextRef="#ctx0" brushRef="#br0" timeOffset="212196.3382">10819 11421 1109,'0'0'165,"0"0"-137,0 0 57,-72 17-2,37 24-23,3 14-12,5 7-12,6 1-13,9-2 2,8-8-6,4-9-10,8-10-4,14-11 0,5-10 2,5-9 4,0-4 4,0 0 9,-4-13 3,-6-1 2,-8-4-19,-10-2-2,-4 0-8,-15 0-2,-13 2 1,-6 5-9,-2 4 2,0 7 2,6 2 1,2 0 0,1 9-6,2 2-13,0 2-33,0 1-71,-2-1-135,0-3-256</inkml:trace>
  <inkml:trace contextRef="#ctx0" brushRef="#br0" timeOffset="213260.8633">5640 10971 618,'0'0'190,"0"0"-153,0 0 89,0 0 4,0 0 20,0 0-22,-3-5-4,3 8-36,0 12-23,0 10-13,3 4-10,1 0-21,-4-1-10,0 0-8,0-2-3,0 0-3,-2-3-33,0-4-58,2-8-125,6-8-160,11-3-269</inkml:trace>
  <inkml:trace contextRef="#ctx0" brushRef="#br0" timeOffset="213590.8076">5831 11053 811,'0'0'183,"0"0"-149,9-62 129,-2 49-6,2 4-68,0 4-32,1 4-22,5 1-20,1 3-4,2 11-10,1 5 1,-3 4-2,-5 1 0,-9 1-3,-2 1-7,-4 1-21,-15-2 14,1 0 2,-3-5 15,4-5 0,3-5 2,5-4 3,7-4 18,2-2 30,0 0 21,4 0-15,20-2-32,20-9-18,25-3-9,17-4-33,5-1-180,-3 1-358</inkml:trace>
  <inkml:trace contextRef="#ctx0" brushRef="#br0" timeOffset="217995.4001">5212 7061 536,'0'0'107,"0"0"-94,0 0 91,0 0 33,0 0-55,0 0-37,0 0 5,3-55-26,3 44 10,-1 1-6,4-2 11,2 1-14,5-2-11,5 0-5,5-1 2,4 2 5,0 0 7,2 2-3,0 3 2,2 0 2,2 1-1,3 2-5,1 1-4,2 3 5,-3 0-8,0 0 1,-1 9-2,1 7-1,-5 3-6,-2 6 4,-5 3-3,-3 5 2,-5 2 2,-5 0 1,-3 0-1,-4-1 0,-2 0-1,-5 0 3,0 4-6,0 0 4,0 1 0,-10-2-3,-3-2 1,-5-1 0,-5-3 1,-5 0-1,-6-4 2,-4-1-2,-2-3-3,0-4 1,6-5-1,2-3-3,4-3 3,-1-1 0,-3-3-3,-2-1 1,-2-2 2,1-1 2,6 0-4,6 0-1,7-2 3,4-3-2,4-1 3,3 2-1,1 0 0,0-2 1,-1 1-2,2-2-2,1-1 0,2 0-2,0-4 1,0 0 1,3-4-2,8 0 3,2 2-1,1 1 1,-5 4 1,-4 3 0,-3 3 0,-2 2-1,0-2 6,0 1 2,0 1-6,0-1 2,0 0 5,0 2-6,0 0 3,0 0-1,0 0-6,0 0 0,-2 3-8,-5 8 8,-4 4 2,-1 1 1,1 0 3,1-2-5,2-1 0,1-1 6,2-1-2,1-3-2,1 1-1,-1-2 2,2 0 1,0-2-3,1-1 0,-1-1 0,2 0 4,0 1-4,0 0 4,0-2 5,0 4-3,0-1 1,6 1 10,1-1-4,3 3 3,1-1 0,3 2 1,-1-1 1,4 0-1,1 0-2,0 1-2,2-2-3,-1 1-2,0 0-2,-2-1-4,-1 1-1,-1-3-2,-1 0 0,0-2-2,0-1 0,1-1-9,-3-1-54,-1 0-58,3 0-63,-3-9-308</inkml:trace>
  <inkml:trace contextRef="#ctx0" brushRef="#br0" timeOffset="225642.0658">6386 5709 785,'0'0'27,"0"0"-18,0 0-9,0 0 15,0 0-3,-73 21 0,60-8-4,3-1 1,4 0-2,3-2 2,3-1 5,0-3-8,6-4-1,8-1 17,3-1 2,4 0-1,-1-4-4,-4-6-3,-4 1-3,-4-2 13,-3 3-12,-3 0 11,-2 0 13,0 1 5,0 3-13,0 4 1,0 0-3,0 0-13,0 0-15,0 0-2,0 4 2,5 5 1,-1 4 3,0-1-1,2 2 0,2 0-3,2 0-1,4-2-9,6-2-76,3-3-54,4-3-272</inkml:trace>
  <inkml:trace contextRef="#ctx0" brushRef="#br0" timeOffset="226607.7107">4047 5753 261,'0'0'392,"0"0"-366,0 0 84,0 0 13,0 0-53,0 0-35,-7-13-35,7 26 0,0 6 3,0 2 2,0 0 1,0 0 3,0-1-1,0-3 1,0-5 1,0-3-6,0-4 0,0-3-4,0-2 0,0 0 0,0 0 4,0 0 10,0 0 9,2-3 14,3-1-12,3 3-1,2 1-4,1 0-11,5 0 4,0 7-5,-2 4 4,-2 2-6,-3 1-4,-5-1 0,-2-1-2,-2-1 3,0-2-2,-4-2 1,-10-1-2,-2-4 4,-3 0 2,2-2-6,1 0 2,2-4-2,5-3-1,3 1-15,6-1-47,4 1-97,19-1-332</inkml:trace>
  <inkml:trace contextRef="#ctx0" brushRef="#br0" timeOffset="227507.9213">7188 6145 648,'0'0'76,"0"0"-70,0 0 104,0 0-30,0 0-18,0 0-34,-17-46-5,8 43-13,0 3-2,-2 0-1,-1 2 0,1 11-3,0 4 0,4 4 7,4-2 0,3-1-6,0-4 4,1-2-7,12-4 0,3-1-4,11-1-30,5-4-144,1 0-208</inkml:trace>
  <inkml:trace contextRef="#ctx0" brushRef="#br0" timeOffset="228497.2634">7299 7525 422,'0'0'134,"0"0"-81,0 0 101,0 0-48,0 0-34,0 0-28,-13-25-23,0 23-12,-2 0-6,3 2 1,1 0-1,3 0 0,3 9-1,4 2-1,1 2 6,0 0-2,0-3-4,5-1 0,-1-4-1,5-3 7,-2-2-4,1 0 1,1-7 3,1-5 0,-1-3-1,-1-3 1,1 0 3,-5-3 11,0 2 0,-3 1 19,-1 1-1,0 3-1,0 3-5,-5 2 10,1 2-16,0 4-13,-1 0 0,2 3-3,1 0-7,0 0-4,2 3 2,0 14-2,0 3 7,2 5-1,3 1 0,1-1-5,1 1-1,4-1 0,-1-1-112,1-2-113,5-3-211</inkml:trace>
  <inkml:trace contextRef="#ctx0" brushRef="#br0" timeOffset="231701.6282">16670 1561 526,'0'0'110,"0"0"-32,0 0 76,0 0-69,0 0 36,0 0-2,9 0-50,14 0 7,16 0-20,13-1-13,7-5-10,-2-1-9,-4 1-6,-6 0 1,-11 1-5,-6 2-5,-6 1-7,-7 1-1,-8 0-1,-4 1 0,-5 0 0,0 0-2,0 0-5,0 0 4,0 0 3,0-1 0,0-4 4,5-2 3,1-5 1,3-6-2,1-2-6,1-3 0,-2-1 4,-2 0 3,-2 2 4,-3 2-6,0 6 7,1 3 9,-2 8 3,0 3-4,4 0-19,2 22-1,5 12-9,2 11 9,-1 2 2,-3-1 0,-3-2-1,1-6-1,-3-7 2,2-6-1,0-8-1,0-9 0,3-4-6,0-4 3,1-4 3,6-16 0,1-8 0,2-9 0,1-5 0,-1 0 0,-2 7 2,-1 7-2,-4 8 6,-2 10 1,-7 7-7,1 3 0,3 9-4,1 13-9,3 5 10,-2 4 2,-3-3 1,0-2 0,0-4 1,1-7-1,-1-5 2,3-6-2,5-2 0,7-2 8,9-3 0,5-6 4,5-1 4,5 1-5,2 2 5,2 2-3,2 2-12,0 3 5,-3 0-2,-4 0 2,-7 0 2,-6 0-4,-9 0 0,-6 0-2,-5 0-2,-4 0 1,-2 0-1,-1 0-10,-4 0-8,-1-1-12,0 0-27,0-3-29,-3-2-95,-7-1-9,-4-2-2,-3 2-46,2 1 57,1 1-16,4 1 2,7 0 54</inkml:trace>
  <inkml:trace contextRef="#ctx0" brushRef="#br0" timeOffset="232556.5567">18181 1111 1031,'0'0'66,"-7"-61"-65,-4 38 77,-3 8-30,-1 11-27,-1 4-20,-1 7-1,1 17-3,5 7-4,7 3 6,4 0-2,0-5 1,11-8-7,7-7 1,1-6 8,2-7 11,0-1-7,0-8 1,-2-9 9,-2-7 5,-5-2 33,-2 1-8,-6 2-2,-1 5-21,-3 7 9,0 6-9,0 5-21,0 0-15,0 10 0,-5 10 15,-3 4 0,1 0 1,1-5 1,1-1 1,2-5-3,2-2 0,1-4 0,0-2 0,0 0 1,4 2 2,3-2 1,7 1-1,4-2 1,5-2 0,7-1-4,6-1-36,2 0-136,-5-7-331</inkml:trace>
  <inkml:trace contextRef="#ctx0" brushRef="#br0" timeOffset="233415.0971">16072 1074 203,'0'0'205,"-17"-66"-64,6 39 46,0 7-8,2 7-51,5 6-25,3 3 2,1 4-33,0 6-45,0 18-26,-2 14 12,2 8 0,-3 0-4,1-1-8,-2-7-1,2-5 0,-1-3-1,3-9-13,0-7-32,0-7-20,0-7 5,0 0 61,7-13 12,3-5-1,4-3 6,5-1 18,2 4 19,4 3 3,3 5-4,-1 6-9,-1 4-13,-5 3-8,-5 13-13,-9 6-9,-7 7-2,0 1 1,-20 1-2,-8 0 2,-7-6-6,-1-8-28,2-5-28,4-10-19,9-2-53,9-3-23,11-10-172</inkml:trace>
  <inkml:trace contextRef="#ctx0" brushRef="#br0" timeOffset="234043.9227">16707 1578 338,'0'0'465,"0"0"-446,0 0 61,0 0 53,0 0-68,0 0 7,6-9-11,-6 4-13,0 0 7,0 0-17,-11 2-33,-4-1-4,-4 4-1,-3 0 2,0 7-2,2 8-2,6 3 0,5 2 1,9-3 0,0-2-5,4-3 0,13-7 6,5-5 7,2 0 4,0-7 12,-4-6 16,-6-4 12,-6 0 7,-8-1-16,0 1-17,-14-3-18,-7 7-7,-2 5-5,0 6 2,6 2-5,9 2-30,7 13-50,3 4-70,25 1-113,17-2-310</inkml:trace>
  <inkml:trace contextRef="#ctx0" brushRef="#br0" timeOffset="234746.6066">18026 1586 450,'0'0'151,"0"0"-80,0 0 57,0 0-15,0 0-45,0 0-18,5-7-11,-5 7-25,0 0-13,0 0 2,0 0 3,0 0 1,0 1 26,0-1 11,0 0 29,4 0 17,8 0-25,6 0-6,0 0-19,-2-4-19,-3-1 1,-4-2-8,-2-2-9,-2 1 0,-4-1-5,-1 2 1,0 2-2,0 2-1,0 0 1,-6 3-2,-1 0-1,-1 0 3,-1 0 1,2 7 0,3 0 0,1 1 0,1-3 0,2-1 0,0-1-2,0-3-3,2 0 0,10 0-42,6 0-96,3-3-144,-3-6-199</inkml:trace>
  <inkml:trace contextRef="#ctx0" brushRef="#br0" timeOffset="235116.0906">16953 662 1229,'0'0'71,"0"0"-70,0 0 83,0 0-15,0 0-56,0 0-12,0 52 15,0-19-1,-3 0-1,-2-2-8,3-3-5,2-1-1,2-7-55,17-1-146,8-8-166,5-10-466</inkml:trace>
  <inkml:trace contextRef="#ctx0" brushRef="#br0" timeOffset="235387.1935">17189 784 1139,'0'0'23,"0"0"-17,46-58 144,-35 51-29,-4 4-64,-1 3-33,-1 4-24,0 14-6,1 5 6,-4 4 0,-2 2-1,0 1 1,-16-3 0,0-3 0,3-5 3,4-6-1,9-6 0,0-3-2,32-4 4,27 0-4,26-6-37,9-9-285,0-6-515</inkml:trace>
  <inkml:trace contextRef="#ctx0" brushRef="#br0" timeOffset="236496.3174">18146 1535 520,'0'0'152,"0"0"-91,0 0 17,0 0 2,0 0-23,0 0-15,0 0 2,1 0 3,8 0 21,3 0 15,4 0-26,-1-1-15,-3-4-12,-3 0-14,-4-2-2,-5 3 7,0-4 9,0 5-11,0-1-7,-3 2-12,-4 2-7,-4 2 0,1 13 1,0 4 6,1 6 2,6 0-2,3-3-1,0-4 1,18-4 1,7-9 5,5-5 3,-1 0 7,1-12 9,-7-8 10,-7-6-8,-6-2 8,-10 0-3,0 1-6,-15 5-18,-6 6-8,-5 9-2,-2 7-1,-1 1-6,2 15 6,5 6-8,4 3-32,9 0-24,7 0-36,2 0-84,2-5-52,17-6-244</inkml:trace>
  <inkml:trace contextRef="#ctx0" brushRef="#br0" timeOffset="237103.5254">18315 1658 214,'0'0'63,"0"0"-47,0 0 25,0 0-41,0 0 0,0 0-133,5-2-17</inkml:trace>
  <inkml:trace contextRef="#ctx0" brushRef="#br0" timeOffset="238549.2465">18297 1666 508,'0'0'74,"0"0"-42,0 0 79,0 0-7,0 0-16,0 0-25,2-9-5,-2 9-7,0 0 8,0 0-11,0 0-16,0 0-13,1 9-11,1 10-5,2 12 19,-1 7 17,1 10-10,0 6-8,-2 1 0,-2-2-9,0-5-6,0-7-2,0-5-2,0-5 0,0-3 1,3-3 1,2-4 2,-1-4-5,-2-4 3,-1-1-1,-1-4 2,0-3-2,0-2-3,0-2 2,0-1-1,0 0 2,0 0 1,0 0 3,0 0 8,0 0 0,0 0-4,0 0 0,0 0-5,0 0 3,0 0 2,0 0-3,0 0 2,0 0 1,0 0 0,0 0-2,0 0-2,0 0 2,0 0-5,0 0-1,0 0 3,0 0-5,0 0 3,-2 0-3,-1 0-1,1 0-2,1 0 2,1 0 2,0 0-1,0 0 2,0 0-1,0 0-2,0 0 1,0 0-1,0 0 0,0 0 1,0 0 0,0 0-1,0 0 4,0 0-1,0 0-1,0 0 3,0 0-1,0 0 3,0 0-2,0 0-3,0 0 0,0 0-2,-2 0-4,-2 0 2,-2 0-2,0 0 3,-1 0 0,0 0 0,0 0 1,-1 0 0,-5 7 0,-2 0-1,-3 2 1,0 2 0,2 0 0,4-2-1,4-1 0,4-3 2,3-1-1,1 0 0,0 0-2,0 2-4,5 3 2,13 1 4,12 2 15,6 1-2,2 0 0,-3 1-6,-5-3 1,-8 2-6,-5-2-2,-8 0-1,-5 2 0,-4 0-1,0 2 1,-7 5-2,-13 0 0,-6 2 3,-5 0-1,-2-1-1,2 0 2,4-1-3,11-3 3,7-6 0,9-3-3,0-1 1,7 0 2,10 4 9,4 0 17,3 5-3,0 5-5,-1 8-3,-4 9-9,-4 7-4,-6 7 3,-4 4-3,-5 1 1,0-3 1,0-4-3,-1-7 0,0-11 2,1-8-5,0-11 2,0-8-5,5-5-16,3 0-45,1-14-157,0-11-216</inkml:trace>
  <inkml:trace contextRef="#ctx0" brushRef="#br0" timeOffset="239008.889">18725 1878 318,'0'0'248,"0"0"-164,0 0 14,0 0-34,0 0-43,0 0-21,0-46-30,0 41-129,-4 1-9,-1-2-163</inkml:trace>
  <inkml:trace contextRef="#ctx0" brushRef="#br0" timeOffset="239253.7456">18639 1735 226,'0'0'616,"0"0"-548,0 0 44,0 0-27,0 0-7,0 0-44,-53-42-19,28 44-10,-2 15-3,5 6 19,5 2-3,8 2-1,5-1-11,4-3-3,0-5-2,4-3 2,8-5-2,4-4-2,6-5-15,8-1-26,6 0-91,5 0-103,1 0-167</inkml:trace>
  <inkml:trace contextRef="#ctx0" brushRef="#br0" timeOffset="240034.5985">18709 3066 806,'0'0'160,"0"0"-146,0 0 109,0 0 4,0 0-41,0 0-38,4-47-35,-17 47-13,-2 0-1,-3 0 0,3 13 0,2 4 0,6 2 0,4-3 1,3 1-2,3-6-1,12-4 2,6-6 2,4-1-1,1 0 3,-2-13 0,-2-6 6,-3-3 6,-3-3 3,-2-3 2,-3 3 5,-6-6-7,-5 1 3,0 0 9,0 3-9,-4 7 1,-1 11 4,3 7 5,1 2-18,-1 11-13,0 16-6,0 10 6,1 11 12,1 2-4,0-3 6,0-2-12,8-5-2,3-5-12,5-5-69,2-8-113,2-4-390</inkml:trace>
  <inkml:trace contextRef="#ctx0" brushRef="#br0" timeOffset="242208.9333">18331 1469 475,'0'0'80,"0"0"-70,0 0 73,0 0-7,0 0 28,0 0 18,3 6-29,14-6-5,6 0 9,10 0-36,7 0 5,8 0-31,4 0-7,7 0-17,1 0 2,-1 0 0,-5-4-7,-10 0 3,-12 3-8,-8 0 2,-9-1-2,-3 1 0,-4 0-1,1 0 0,-2-1 0,-3 0 0,-1 0 1,-3 1 0,0 1 3,0 0-4,0 0 5,0 0 0,0 0-5,0 0-7,0 0 1,0 0 2,0 0 2,0 0-3,0 2 5,2 5 1,9 2 1,6-1 4,7 1 13,4-3 11,-2-2-12,-4-4-3,-7 0-5,-6 0 2,-4 0-2,-3-3 3,-2-6-10,0-4-1,-6-2-4,-9 2-8,-3 4 7,-2 7-3,0 2 0,2 2 5,3 11 1,4 4-1,7 0 1,4 0-3,0 0 2,11-5 1,5-1 8,4-4 6,1-5 1,-2-2 0,-4 0-1,-3 0 0,-6-6-8,-3-4 1,-3-3-7,0 0-13,-2-2-5,-11 1-12,0 5-10,0 6-39,1 3-99,1 0-156,-1 12-351</inkml:trace>
  <inkml:trace contextRef="#ctx0" brushRef="#br0" timeOffset="244667.1618">16556 1612 233,'0'0'184,"0"0"-38,0 0 29,0 0-13,0 0-55,0 0-40,-10-11 1,10 10-8,0 1-17,0 0-13,0 0-7,0 0 4,0 0-11,0 0 1,0 0 0,0 0-9,0 0-2,0 0-6,0 0 2,0 0 0,0 0-2,0 2 6,0 3 4,0 2 10,0 1-2,0 3-1,0 1-1,0 3-3,0 1 2,0 2-4,0 2 6,0 4-3,0 2 4,0 7-3,0 5 12,0 5-12,0 0-4,0-1 3,0-4-1,0-2-7,0 4 1,0 2 1,2 5 2,4 0 3,0-1-5,0-5-4,-2-3 2,0-4 1,-3 1-6,-1-4 1,0-3 3,0-3-2,0-3-1,0-4 0,0-1-2,0-1 1,2-1-1,-2 0 3,0-2-1,0 2-1,0-1 1,0 2-2,0 1 2,2 2-1,0 2 2,-1 2-3,2 1 5,0-1-5,1 1 1,-2-2 0,2 3 0,-3 0-1,2 3 1,-1-3 2,1-1-3,-2-1 0,0-4 1,-1-3 0,0-3-1,0-4 1,0-2-1,0-2 0,0-1 1,0-2-1,0-1 0,0 0-2,0-1 4,0 0-4,0 2 4,0 1-4,0-1 4,2 0-1,-2 0 0,0-1-1,0 0 1,0-1-1,0 0 0,0 0-1,0 0 1,0 0 1,0 0 2,0 0-3,0 0 0,0 0 3,0 0-1,0 0 0,0 0-1,0 0-1,0 0 0,0 0 0,0 0-1,0 0 1,0 0-1,0 1 0,0 1-2,0 2 3,2 4-2,0 3 3,1 3-3,1 3 1,-1 2 1,1 0 1,0 0-1,1-1-1,-2-4 1,1-1 0,-2 0 3,0-1-5,1-1 4,-1 1-2,0 0 0,0-3-1,-2-2 1,0-1 1,1-3-1,0-2-1,2 0 1,0 1-2,5 0-5,8-1 7,10 1 7,11-2 8,10 0-12,10 0 15,7 0-5,6 0-6,7 0 15,0 0-13,-1 0 15,-1 0-11,-3 0-1,-1 2-4,-4 0-1,-6 1-7,-2 0 0,-4 2-4,-1-1 4,-3-1 0,-5 1 0,-4-2 0,-2-1 2,-2-1-1,0 0 1,0 0 1,1-7-2,-2 0 1,-2 0-2,-1 2 6,-5 2-6,-2 1 0,0 2 1,-6 0 0,1 0-1,-3 0 0,-1 0 0,-2 0 1,0 0-2,-3 0 0,-2 0-1,-3 0 2,-3 0 0,-3 0-3,-2 0 1,0 0 2,0 0-2,0 0-1,0 0 2,0 0 1,0 0 0,0 0 1,0 0-1,0 0 3,0 0-3,0 0 0,0 0 0,0 0 1,0 0-1,0 0-1,0 0 1,0 0 0,0 0-1,0 0 0,0 0 0,0 0 1,0 0 0,0 0 4,0 0-3,0 0 0,0 0-1,0 0 5,0 0-5,0 0 0,0 0 0,0 0-1,0 0 0,0 0 1,0 0 6,-1 0-1,0 0 1,0 0-2,-2-3-3,1-2-1,-3-1-2,2-4-11,-3-1-48,0-2-52,1 0-110,5 0-475</inkml:trace>
  <inkml:trace contextRef="#ctx0" brushRef="#br0" timeOffset="246126.1426">18331 2462 474,'0'0'599,"0"0"-568,0 0-29,0 0 39,0 0 31,0 0-8,0 0-43,0 0-21,0 0-17,-9 0-108,-13-5-130,-8-11-256</inkml:trace>
  <inkml:trace contextRef="#ctx0" brushRef="#br0" timeOffset="246403.7839">17291 1672 1147,'0'0'38,"0"0"-23,0 0-10,0 0 65,0 0-3,0 0-40,-2-2-20,2 2 6,0 0-13,0 0-24,3 0-91,8 8-66,7 3-164</inkml:trace>
  <inkml:trace contextRef="#ctx0" brushRef="#br0" timeOffset="246658.3997">18314 2526 1504,'0'0'17,"0"0"-17,0 0-13,0 0 13,0 0 11,0 0-11,4 1-27,-4 3-74,0 1-121,0 0-12,-4-3-167</inkml:trace>
  <inkml:trace contextRef="#ctx0" brushRef="#br0" timeOffset="250736.3889">16691 3333 352,'0'0'87,"0"0"-71,0 0 25,0 0-3,0 0-10,0 0-1,0 0-8,0 0 7,0 0 13,0 0 9,0 0 4,0 0-20,0 0-9,0 0 3,0 0 3,0 0-2,0 0-8,0 0 1,0 0 0,0 0 1,0 0-3,0 5 0,0 1 8,0 0 2,-4 5 10,-1 2-1,0 4 4,0 3 17,-4 3-11,0 3-2,-4 3-5,-1-2 10,-2 1-3,0 0-13,2-1 1,-1 1 0,0-1-2,-2-2-5,1-2-5,2-4-6,0-2 1,4-3-5,0-5-12,5 1 3,-1-3-1,3-3-3,1 1 2,2-4-3,0-1 3,0 0-4,0 0 0,0 0-2,0 0-6,0 0-14,0 0-25,0 0-49,2 0-52,14-1-122,5-9-268</inkml:trace>
  <inkml:trace contextRef="#ctx0" brushRef="#br0" timeOffset="254014.3177">18505 2285 780,'0'0'68,"0"0"-60,0 0-8,0 0 13,0 0 33,0 0-33,0 0-11,-4 19-2,-9-17-30,-8-2-133,-8 0-140</inkml:trace>
  <inkml:trace contextRef="#ctx0" brushRef="#br0" timeOffset="254429.0336">17958 2355 203,'0'0'0</inkml:trace>
  <inkml:trace contextRef="#ctx0" brushRef="#br0" timeOffset="266320.4676">6427 5944 692,'0'0'0,"0"0"50,0 0 82,0 0-81,0 0-19,0 0-9,-14-14-10,9 14-5,-1 3 7,0 5 9,-2 3 0,1-1 3,-2 1 1,-1-2-1,1 1 7,-1-3-17,1 1-1,4 0 5,1-4-7,2 4 2,2-1 0,0 2 25,0 1 0,0-1-10,0 0 5,6 4 8,6-2-12,8 2 1,14 0-9,18-4-6,13-4-18,5-5-53,-9 0-306</inkml:trace>
  <inkml:trace contextRef="#ctx0" brushRef="#br0" timeOffset="266966.9575">6892 6306 738,'0'0'64,"0"0"52,0 0 7,0 0-69,0 0-12,0 0-14,-3 0-10,3 0-12,0 0-4,0 0 4,-2 3 5,2-1 9,-2 3-1,2-2 3,0 0-4,0 0-8,0 1 6,0 2 4,0 1-2,0 0 12,0 2-5,0-2 17,0 2-5,0-2-8,0 0-7,2-1-9,-2 1-4,4-3 0,-3 2-4,0-4-2,0-2 3,-1 0 7,0 0 21,1 0 6,-1 0 4,6 0-1,9-8-8,20-12-14,26-13-21,15-8-11,3-3-59,-9 3-141,-20 4-360</inkml:trace>
  <inkml:trace contextRef="#ctx0" brushRef="#br0" timeOffset="267596.2942">6782 6309 529,'0'0'119,"0"0"-38,0 0 106,0 0-77,0 0-32,0 0 16,0 0-18,-2-7-7,2 7-29,0 0 0,0 0 2,0 0-9,2 0-8,7 0-1,2 4 1,6 4 0,8-1-8,9-1-6,7-1-11,6-3-69,-3-2-362</inkml:trace>
  <inkml:trace contextRef="#ctx0" brushRef="#br0" timeOffset="326838.5916">9044 11112 228,'0'0'231,"77"-8"-217,-35 7 12,3 1 30,3 0-22,3 3 12,0 9-8,-2 5-18,-4 4 11,-10 4-14,-7 1-3,-8 3 18,-6 0 2,-2 2-20,-6-1 1,-6 4-6,-4-1-9,-18 1-6,-11-1-35,-6-1 1,-6-3 10,-3-4-15,-4-3 1,-4 0 1,-2-3 15,-4 0 5,3-4 23,3-2-1,8-4 1,7-5-2,9-2 1,8 0 1,8 0 11,4-2 8,6 2-7,3-2 2,3 0-7,0 0-2,0 0 23,3 0 1,7-10-27,2-2 1,1 0 1,-2 1 8,-1 0 5,-3 3 12,-2 1-19,-3 6 8,-2 1-4,0 0 2,0 4-16,-14 10 0,-7 5 6,-2 1 1,-2 1-5,4 0 0,6-1 5,8 3 26,7-4-2,5-1 16,18-6 7,9-5-30,8-4-24,6-3-4,0 0-91,1-7-155</inkml:trace>
  <inkml:trace contextRef="#ctx0" brushRef="#br0" timeOffset="329404.8175">8054 10857 534,'0'0'244,"0"0"-169,0 0 15,0 0 4,0 0-34,0 0-38,0 0-12,20-28-9,-20 31 3,0 5-4,-6 1-1,-8-3 1,-4-1 1,-3-5 1,1 0 4,0 0 1,4-8 1,6-2 15,4 1 34,5-1 9,1 2-1,0 1-20,7 1-29,3 3-4,3 2 0,1 1-7,-3 0-1,-1 0-2,-3 1-2,-3 2 2,-4 1-4,0-2 0,0-2 0,0 0 0,0 0 2,0 0 4,-5 0 4,-1 0-4,0 0-2,0 0 0,6 0-2,0 0-17,0-4-46,23-7-197,9-7-302</inkml:trace>
  <inkml:trace contextRef="#ctx0" brushRef="#br0" timeOffset="330004.2137">9474 10731 822,'0'0'169,"0"0"-156,0 0 10,0 0 86,0 0-60,0 0-28,37 4-12,-32 3-3,-3 1-1,0-3-5,-2 0-2,0-1 0,0 0-20,0-4-39,0 0-81,0-5-307</inkml:trace>
  <inkml:trace contextRef="#ctx0" brushRef="#br0" timeOffset="332939.188">5599 11612 781,'0'0'110,"0"0"-84,0 0 58,48-57 8,-7 32 7,11-1-22,9 1-11,3 5-9,2 6-7,0 5-6,0 9-30,2 0 12,-4 0-13,-5 14-11,-9 5 1,-9 8 0,-9 4-3,-11 1-4,-10 1-4,-11 0 8,0-2-21,-18-1 2,-7-3-7,-7-3-2,-5-4-9,-6-2-4,-9-2-1,-7-4 11,-1-3-12,1-4 24,9-4 16,9-1 3,9 0 3,10 0 0,6 0 2,7 0 13,2 0-4,2 0-1,5 0-1,0 0-2,0 0 2,0 0 15,0 0 1,0 0-3,0 0-2,0 0-12,0 0-5,0 0-3,0 0-3,0 0-2,0 2 2,-1 6 0,-2 2 1,1 3 4,1 2 5,-1 3-1,0 0 2,2 2-1,0-2 4,0 0-7,0-5 4,0-4 6,0-3 0,0-3 3,10-3-1,9 0 11,8 0-15,3-11-15,2-2-9,-2 0-113,-7-1-187,-8 1-483</inkml:trace>
  <inkml:trace contextRef="#ctx0" brushRef="#br0" timeOffset="333377.3453">5267 11694 675,'0'0'519,"0"0"-511,0 0-8,0 0 84,43 70-7,-34-38-45,-6 0-26,-2-3-6,-1-3-3,0-7-74,0-9-145,-4-10-228</inkml:trace>
  <inkml:trace contextRef="#ctx0" brushRef="#br0" timeOffset="333564.0357">5323 11512 953,'0'0'135,"0"0"-134,0 0 6,0 0 18,0 0-21,0 0-4,18 50-110,-6-34-340</inkml:trace>
  <inkml:trace contextRef="#ctx0" brushRef="#br0" timeOffset="333772.3944">5512 11872 1002,'0'0'103,"0"0"-78,15 65 136,-14-39-44,-1 0-67,0-1-32,0-3-16,0-2-2,0-4-71,1-6-207,3-7-443</inkml:trace>
  <inkml:trace contextRef="#ctx0" brushRef="#br0" timeOffset="334918.5308">11701 11103 1024,'0'0'116,"0"0"-95,80-58 108,-49 48 7,0 8-53,6 2-41,4 14-19,5 14-8,-1 8 2,-5 9 0,-8 6-16,-10 5 2,-10-4 0,-9-2-6,-3-5 1,-14-4-21,-13-6-14,-6-7-18,-4-8 17,-2-7-1,4-8 9,2-5 12,4-2 11,5-13 6,3-1 1,6-2 2,6 0 5,5 1 0,4 3 20,0 3 12,0 4-10,6 3-7,-1 2-18,-1 2-3,0 0-1,-4 11-10,0 9 1,-6 2 6,-10 1 3,-3 0-6,1-4 6,4-3 2,5-3-2,6-2 1,3-3 2,0-4 16,3-1 18,7-1 3,3 0-13,1-2 0,0 1-19,2-1-5,-2 0-3,0 3 0,1-1-25,1 0-16,0 4-80,-2 0-112,1 1-238</inkml:trace>
  <inkml:trace contextRef="#ctx0" brushRef="#br0" timeOffset="335168.9066">11960 11809 912,'0'0'305,"0"0"-199,0 0 27,0 0-5,0 0-89,26 59-24,-26-44-13,0 0-2,0-1-28,0-3-88,0-3-112,0-6-143,0-2-494</inkml:trace>
  <inkml:trace contextRef="#ctx0" brushRef="#br0" timeOffset="335307.8965">11952 11684 737,'0'0'465,"0"0"-445,0 0-1,0 0-19,0 0-26,0 0-196,67-6-560</inkml:trace>
  <inkml:trace contextRef="#ctx0" brushRef="#br0" timeOffset="335556.1023">12128 11831 1259,'0'0'106,"0"0"-96,0 0 72,0 0-27,0 0-42,46 64-9,-46-46-4,-3 0 0,-4-3 0,0-5 1,1-2-1,4-5 2,2-1 0,0-2 2,4 0 14,16-7-18,9-9-20,10-4-169,5-4-403</inkml:trace>
  <inkml:trace contextRef="#ctx0" brushRef="#br0" timeOffset="337701.1348">7808 11705 727,'0'0'151,"0"0"-145,0 0 72,-8-56 19,8 40-22,0 0-16,0 0 3,11 0 6,7 2-30,7 2-12,5 5-13,2 5 1,-3 2-9,-4 3-5,-8 15 0,-11 6-6,-6 8-5,-10 4-7,-17 3 4,-4 0 2,5 0-2,6-3 11,8-5 3,10-3 0,2-8 5,8-5 3,9-6 17,8-4-3,1-5 15,-2 0-11,-5 0 12,-4-11-6,-6-2-11,-6-6-2,-3-5-9,-7-2-6,-13-4-4,-5 1-5,-3 2-6,-2 4-6,2 5-14,0 5-19,-2 4-28,-2 4-152,1 5-171</inkml:trace>
  <inkml:trace contextRef="#ctx0" brushRef="#br0" timeOffset="338999.1795">3515 11663 579,'0'0'289,"0"0"-278,0 0 30,0 0 51,0 0-43,0 0-24,-21-36-4,16 30 5,1 0-3,0 2 11,1-1 6,1 4-6,2-2-2,0 0 11,0 1 10,0 0-13,0-1-9,0 1-15,0 2 4,2-2-9,1 2-11,-1 0 3,-2 0 3,2 0-5,-2 0 0,4 0-1,1 0 2,3 0-1,2 0 3,4 8 2,3 5 3,2 5-2,1 6 6,-3 5-4,-3-1-1,-8 1-6,-6 0-2,0 0 1,-4 0-2,-12-3 0,-5-3 0,-4-3-24,0-5-10,0-7 2,3-4 8,1-4 17,3 0 7,-1-9 1,4-4 3,2 0 5,5-1 22,8 3 17,0 1-7,4 1-5,15 1-10,7 3-9,6 4-7,2 1 8,-1 4 0,-4 11-12,-4 1 3,-4 5-8,-5-2 0,-3-1 0,-4-2 0,0-3-1,3-3-34,1-4-33,4-5-42,3-1-43,3 0-72,4-13 3,0-5-95,1-6 4</inkml:trace>
  <inkml:trace contextRef="#ctx0" brushRef="#br0" timeOffset="339314.1689">3882 11806 306,'0'0'182,"0"0"-32,0-55-8,-2 46-20,-4 6-22,4 3-35,2 0-20,0 9-24,0 14 17,0 6 24,4 5-4,9 0-13,4-7-6,1-4-10,0-8 0,2-4 5,0-6-6,-1-5 11,0 0-1,-3-3-8,-3-10 1,0-4-5,-6-3-5,-4-2-10,-3 1-6,-3-4-2,-11 3 3,-5 3-6,0 5-4,-4 4 1,-2 7-1,4 3-1,-3 1-6,-1 11-12,0 4-41,2 1-46,5 1-76,6-1-204</inkml:trace>
  <inkml:trace contextRef="#ctx0" brushRef="#br0" timeOffset="342951.1723">4714 12855 572,'0'0'117,"0"0"-109,0 0 27,0 0 8,0 0-24,0 0-12,-48-13-7,41 6 12,1 1 30,5-4 32,1 0 10,0-3-4,9-2-13,9 1 2,3 2-23,6 5 11,0 7-15,-1 0-14,-4 13-13,-4 12-7,-10 8-8,-8 7 2,-5 4-3,-16 2 1,-8-3-4,-5-5 2,-1-8-20,-1-6-10,7-8-1,4-9 21,5-6 11,5-1 1,2-3 17,4-10 10,4 0-1,5-2 10,0 1 21,5 2-15,12 4-15,2 5-8,3 3-1,-1 0-6,2 10-1,-2 5-1,-5 0-6,-1-1-1,-3 4-3,-3-2-1,2-2 0,-1 1 1,1-3-16,5-5-41,2-1-71,7-6-79,2 0-112,3-14-109</inkml:trace>
  <inkml:trace contextRef="#ctx0" brushRef="#br0" timeOffset="343310.8614">5003 12974 602,'0'0'224,"0"0"-143,6-67 70,-6 62-24,0 5-27,-2 1-85,-4 18-15,0 5 15,4 5 11,2-1-15,0-1 1,8-3-2,7-4-5,2-6 3,3-6 6,1-6 18,1-2 11,1-2-2,-1-13-2,-2-2-2,-3-5-12,-8-5 0,-2-3-7,-7-1 1,0-2-5,-16 1-7,-3 5-6,-3 5 0,4 6-2,-1 9-3,1 7 0,4 0 0,1 0 3,4 7 0,3 3-6,3 1-13,3 3-2,0 3-11,0 0-46,4 4-44,5-4-128,3-3-192</inkml:trace>
  <inkml:trace contextRef="#ctx0" brushRef="#br0" timeOffset="343655.5952">5469 12976 706,'0'0'348,"0"0"-254,0 0 33,0 0-18,0 0-79,0 0-5,0 44 17,0-17-16,0 1-1,0-2-17,0-2-4,0-2-4,2-4-8,5-6-35,3-5-24,1-4-55,3-3-31,0-7-36,-4-12-153,0-6-175</inkml:trace>
  <inkml:trace contextRef="#ctx0" brushRef="#br0" timeOffset="343945.6333">5513 12775 998,'0'0'129,"0"0"-62,0 0 82,0 0-88,0 0-51,0 0-10,4-5 0,-4 12 1,-3 0 4,-2-3 8,2-2 9,0-1 15,1-1 11,2 0 19,0 0 4,0 0-21,0 0-19,0 0-15,0 0-9,0 0-7,0 0-5,2 0-15,-2 0-13,5 0-52,1 2-86,2 5-132,3 4-247</inkml:trace>
  <inkml:trace contextRef="#ctx0" brushRef="#br0" timeOffset="344160.7732">5703 13114 1003,'0'0'213,"0"0"-67,10 84 51,-8-54-76,0 0-59,0-3-28,-1-4-24,-1-4-8,0-3-2,0-4-21,0-3-47,0-5-144,-3-4-179,-4 0-401</inkml:trace>
  <inkml:trace contextRef="#ctx0" brushRef="#br0" timeOffset="344708.3053">5942 12883 1009,'0'0'286,"0"0"-210,0 0 53,0 0-23,0 0-45,0 0-28,73-28-17,-43 28-16,2 0 0,5 0-55,-1 0-83,0 0-171,-4 0-337</inkml:trace>
  <inkml:trace contextRef="#ctx0" brushRef="#br0" timeOffset="345381.0413">6380 12746 987,'0'0'138,"0"0"-58,0 0 75,42-57-32,-30 53-51,2 4-44,2 0-10,1 15-15,0 8 0,-4 9-3,-10 5-3,-3 5 0,-14 4 2,-12-1-8,-3-4-13,2-8-7,5-9 8,10-9 8,5-5 8,7-5 4,0-3 1,7-2 6,5 0 0,3 0 2,3-2-5,0-6-2,3-4-1,2-3-25,4-3-25,0-4 4,-2-3 15,-2 0 26,-3-1 5,-5 4 7,-4 8 22,-2 4 12,-5 5 3,-4 5-6,0 0-18,0 0-20,0 6-9,-2 14 9,-2 8 3,4 4 9,0 1 2,0-4-4,9-1 1,3-5-6,3-4-1,1-7-1,4-4 4,-2-6 3,3-2 2,-2 0 7,0-13-6,-2-9-1,-3-4-2,-4-8-2,-4-4-3,-6-2 6,0 2 0,-5 9-2,-9 8-5,-4 8-4,1 5 0,-2 8-4,-2 0 0,-1 6-9,-1 6-14,4 3-24,3 2-36,7 0-59,7-4-124,2-2-235</inkml:trace>
  <inkml:trace contextRef="#ctx0" brushRef="#br0" timeOffset="345678.2163">7089 12909 1087,'0'0'155,"0"0"-62,0 0 74,0 0-75,0 0-47,80-10-17,-55 10-6,0 0-11,-2 0-5,-2 3-4,-4 1-4,-5-1 2,-5 2-33,-3 2-50,-4 3-81,0 2-120,-11 3-152</inkml:trace>
  <inkml:trace contextRef="#ctx0" brushRef="#br0" timeOffset="345834.8449">7135 13071 1022,'0'0'48,"0"0"-32,0 0 52,0 0-60,61-4-8,-48 4-55,-1 0-38,0 0-115,3-2-113</inkml:trace>
  <inkml:trace contextRef="#ctx0" brushRef="#br0" timeOffset="346190.253">7672 12797 31,'0'0'1049,"0"0"-994,0 0 64,0 0 39,0 0-93,0 0-62,25-26-2,-34 46 6,0 6 0,4 8 9,5 3 17,0 0-6,7-2-8,9-6-5,1-8 9,4-6-3,3-6 4,0-5-8,2-4 6,-1 0-10,1-11-8,-5-6 8,-3-6-4,-8-4 4,-8-2-6,-2-4-1,-3 2-4,-17 3-1,-3 6-7,-4 9 1,-3 7-5,-1 6-19,-1 0-42,0 10-112,2 2-237</inkml:trace>
  <inkml:trace contextRef="#ctx0" brushRef="#br0" timeOffset="349521.0424">8832 12918 92,'0'0'109,"0"0"-23,0 0 33,0 0-13,-71 15 7,56-12 31,1-1-23,3-1-7,4 0-25,5-1 17,2 0 13,0 0 7,3 0-25,19-4-36,12-3-23,11-1-28,7 0-7,-4 0-3,-10 4-4,-16 2-19,-12 2-48,-10 0-92,-24 14-98,-16 9-21,-11 3-110</inkml:trace>
  <inkml:trace contextRef="#ctx0" brushRef="#br0" timeOffset="349664.8408">8657 13105 703,'0'0'309,"0"0"-56,0 0-24,87-21-120,-39 4-34,6 2-41,-2 1-16,-4 3-18,-8 7-22,-12 1-77,-9 3-88,-10 0-154,-4 0-280</inkml:trace>
  <inkml:trace contextRef="#ctx0" brushRef="#br0" timeOffset="349875.4543">9063 12730 1231,'0'0'174,"0"0"-118,70 10-5,-42 29 36,0 13 9,-7 7-47,-11 2-17,-10 1-20,0-8-12,-17-3-1,-7-6-2,-4-5-19,1-7-41,0-11-100,3-8-130,4-12-227</inkml:trace>
  <inkml:trace contextRef="#ctx0" brushRef="#br0" timeOffset="350228.0493">9636 12819 912,'0'0'324,"0"0"-257,0 0-36,0 0 60,54 84-4,-42-44-38,-3-1-22,-2-5-15,0-10-10,1-4 0,4-11-2,8-5-6,4-4-55,5-10-107,-1-13-135,-7-7-215</inkml:trace>
  <inkml:trace contextRef="#ctx0" brushRef="#br0" timeOffset="350393.7392">9772 12692 1080,'0'0'186,"0"0"-99,0 0 50,0 0-49,0 0-43,0 0-42,16-46-3,2 49-83,1 12-167,4 3-234</inkml:trace>
  <inkml:trace contextRef="#ctx0" brushRef="#br0" timeOffset="350572.1095">10002 12977 1494,'0'0'96,"0"0"-62,26 65 53,-26-30-17,0 3-40,-7 1-23,-5-4-7,4-3-18,3-10-73,5-7-149,0-9-217</inkml:trace>
  <inkml:trace contextRef="#ctx0" brushRef="#br0" timeOffset="350836.6041">10274 12978 1153,'0'0'195,"0"0"-123,0 0 81,0 0-56,0 0-55,69-5-32,-41 5-6,1 0-4,-6 0-7,-5 0-79,-8 0-115,-10 0-267</inkml:trace>
  <inkml:trace contextRef="#ctx0" brushRef="#br0" timeOffset="350990.1913">10291 13092 1340,'0'0'179,"0"0"-145,0 0 52,68 0-37,-47 0-49,-1 2-49,-3 0-127,3-2-230,-4 0-651</inkml:trace>
  <inkml:trace contextRef="#ctx0" brushRef="#br0" timeOffset="351672.8468">10751 12800 1002,'0'0'92,"0"0"40,0 0 20,0 0-49,0 0-36,0 0-20,4-6-4,-4 6-22,0 0-7,1 0 2,-1 0-3,0 0-7,2 0 1,-2 0-4,0 0 1,0 0 0,0 0-4,0 0 1,0 0 1,2 0-1,-1 0-1,0 0-2,4 0 0,6 0 2,4 0 2,7 0 2,2-2-1,-2-4-2,-4 1 2,-7-3 0,-4-2-2,-2 0 1,-4-3 4,-1 3-1,0 1 0,0 3-5,0 1 0,-1 3 0,-2 2 0,0 0-1,-1 3-3,-5 14 4,0 8 1,0 4 4,6 6-1,3 1 5,0 2-1,3 0-1,8-2-5,-1-5-2,-3-4-1,-3-4 0,-1-2-10,-3-5-31,0-1-66,-15-5-85,-5-3-122,-5-4-200</inkml:trace>
  <inkml:trace contextRef="#ctx0" brushRef="#br0" timeOffset="351829.4123">10742 13109 924,'0'0'368,"0"0"-244,0 0 29,66-22-44,-41 22-57,2-2-38,0 2-14,0-1-1,1-2-32,-1 1-86,-1-3-86,3-5-159,3-4-369</inkml:trace>
  <inkml:trace contextRef="#ctx0" brushRef="#br0" timeOffset="352207.7736">11204 12880 711,'0'0'498,"0"0"-366,0 0 46,0 0-82,0 0-74,0 0-12,17 76 32,-19-33-12,-6-5-19,1-6-9,0-6 0,2-9-2,0-5-1,1-4-18,2-8-18,2 0-4,-1 0 20,1-17 7,0-8-6,0-9 8,8-6 5,4-3 6,2-2 1,1 8 10,1 10 34,0 8 11,-2 9-7,1 9-10,2 1-11,2 8-12,3 14-6,0 9 7,-3 2 3,-6 4-4,-6-3-10,-5-2-5,-2-3-1,0-8 0,0 0-21,0-4-27,0-2-18,-9-5-108,-3-5-170,1-5-169</inkml:trace>
  <inkml:trace contextRef="#ctx0" brushRef="#br0" timeOffset="352371.6543">11245 13088 755,'0'0'700,"0"0"-580,0 0-2,0 0-36,83-28-51,-59 26-31,-1 2 0,-1 0-36,-4 0-83,-2 0-156,-2 0-257</inkml:trace>
  <inkml:trace contextRef="#ctx0" brushRef="#br0" timeOffset="352549.7449">11659 13159 1362,'0'0'167,"0"0"-121,0 0 74,0 0-104,0 0-16,0 0-27,-9 21-155,-3-15-217,-3-5-690</inkml:trace>
  <inkml:trace contextRef="#ctx0" brushRef="#br0" timeOffset="354612.3284">7196 10750 726,'0'0'49,"0"0"-37,0 0 97,0 0 2,0 0-62,0 0-32,32-20 0,-32 19 20,0-3-6,0 0 6,0-1-10,2-2-6,1 1 9,-1 0 1,0 1-3,-2 2-13,0 0-5,0 1 3,0 0-13,0 1 0,0-1 0,-7 2-4,1 0 2,-1 0 3,3 0-2,-1 10 1,2 5-2,1 3 2,0 1 0,2-2 1,0-5-1,0-3 1,0-3-1,7-3 1,2-1 9,4-2 15,5 0-7,-1 0-9,1-8-4,-4-3-1,-3 0-1,-5-3 2,-3-1 1,-3 0 0,0-2 0,-10 5 2,-2 1 4,0 6-8,0 2-4,-1 3-1,-1 0-5,-2 7 6,2 7 0,-1 3 0,3 1 0,3 0 1,2-2-1,7-3 1,0-2-1,0-5-3,7-1-2,9-4-37,6-1-134,2 0-179</inkml:trace>
  <inkml:trace contextRef="#ctx0" brushRef="#br0" timeOffset="355762.0627">7171 12294 888,'0'0'53,"0"0"-45,0 0 57,0 0 12,0 0-1,0 0-13,51 25 2,-45-25-11,-1 0-6,-1 0 2,-4 0-11,0-2-4,0-3-7,-10-3-22,-1 1-6,-2 2-4,2 2 4,1 3 1,3 0-1,-1 0-3,1 0 2,2 0 1,-1 7 0,4 1 1,1-1-1,1-2 2,0-2 1,0-3-2,1 2 4,7-2-2,-1 0 1,2 0-3,-4-4-1,0-2-23,-1-3-32,1-1-20,-1 1-42,1-2-29,-1 3-16,2-4-190</inkml:trace>
  <inkml:trace contextRef="#ctx0" brushRef="#br0" timeOffset="357945.4904">7185 10682 552,'0'0'87,"0"0"-61,0 0 66,0 0-1,0 0-31,0 0-16,21 0-2,-18 0 8,2-1-9,-3-4 4,-1 1-2,-1 0-9,0 1-10,-2-1-13,-10 0-11,-3 2-9,0 2 4,2 0 1,4 4-1,2 9 1,3 1 4,4-1-1,0 0 4,0-4-3,4-3 17,7-4 6,-1-2 17,1 0-8,-2 0-5,0-7-7,-4-2 3,-1 0-9,-4-2-6,0 0-2,0 3-6,-2 0-13,-5 4 7,-2 3-8,2 1-16,0 0-7,3 5-20,2 6-23,2 1-66,2-4-253</inkml:trace>
  <inkml:trace contextRef="#ctx0" brushRef="#br0" timeOffset="359580.6319">13932 10236 515,'0'0'215,"1"111"-159,8-17 90,2 28-25,1 23 8,1 20-13,-2 24-37,-2 10-33,-8 4-24,-1-5 12,-14-15 14,-9-13-12,-2-19-8,-4-17-3,2-20 1,3-20 0,2-16-17,8-18-6,3-19 0,6-15 0,2-11-6,3-7-12,-1-8-48,-1 0-17,-2-9 0,-3-8-44,-1-1-74,-3-5-69,3-2-70</inkml:trace>
  <inkml:trace contextRef="#ctx0" brushRef="#br0" timeOffset="362045.5779">6842 10213 938,'0'0'124,"0"0"-122,0 0 33,0 0 20,0 0-17,0 0-14,15 32 1,-8-11-7,2 0-6,0-1-3,0-2-6,1-3 14,1-5-7,0-2 6,-1-5 9,-1-3-1,-1 0-3,2 0 1,-1-12 13,2-5-5,-2-4-2,4-3 3,0-4-8,2 0 2,-1-3-3,-1 2-8,1 2 6,0 6-12,-5 6-2,0 7-6,1 5-8,0 3-64,2 9-151,0 11-140,-5 8-376</inkml:trace>
  <inkml:trace contextRef="#ctx0" brushRef="#br0" timeOffset="362419.9535">7276 10369 1151,'0'0'1,"0"0"17,0 0 125,0 0-96,0 0-45,0 0 0,-64 33-2,46-10-4,7-2 2,4-8-4,6-4-2,1-6 2,0-3-3,0 0 9,8-12 30,8-7-12,4-7 3,-2 0 21,-4 2 7,-4 7-1,-4 4-9,-4 6-5,0 4 0,-2 3-17,0 0-7,0 0-10,4 15-9,4 9 9,4 7 3,5 4-3,-1-5 2,4-3-2,1-5-17,5-8-156,3-8-259</inkml:trace>
  <inkml:trace contextRef="#ctx0" brushRef="#br0" timeOffset="363598.7677">14554 9818 1205,'0'0'62,"0"0"-33,0 0 76,0 0-52,0 0-51,0 0 13,39 88 3,-26-49-8,-4 0-7,-3-4-1,-1-5-2,0-8 1,-1-8 2,1-6-1,0-5 11,2-3 17,4-3 24,6-14 1,5-8-26,-2-8-12,-2-2 7,-6-2 0,-6-1-6,-4 1-6,-2 4-4,0 8-7,0 9-1,0 7-3,1 9-26,4 0-34,3 23-127,4 10-136,-1 9-191</inkml:trace>
  <inkml:trace contextRef="#ctx0" brushRef="#br0" timeOffset="364025.9163">14938 10107 1127,'0'0'159,"0"0"-146,-6-63 59,-10 55 30,0 8-48,-3 0-39,1 18-13,3 10-2,6 6 0,5 1-1,4 1 1,0-6-2,14-7-19,4-11-12,1-8 5,-1-4 5,2-9 23,-2-16 9,0-8 16,-3-5 24,-3-1 4,-4 3 6,-4 7-12,-3 9-11,-1 10-8,0 8-14,0 2-14,0 4-1,0 13-8,1 7 8,3 5 2,0 1-1,2-1 0,2-3 0,1-4-5,0-5-12,2-8-11,2-6-2,4-3-10,3-5-5,4-12-72,-4-2-57,-6-3-81,-7 1-252</inkml:trace>
  <inkml:trace contextRef="#ctx0" brushRef="#br0" timeOffset="364224.1355">15199 9932 1273,'0'0'122,"0"0"-40,0 0 66,0 0-70,0 0-60,75-34-18,-55 33-19,2-3-100,0 0-197,-3-1-309</inkml:trace>
  <inkml:trace contextRef="#ctx0" brushRef="#br0" timeOffset="364830.4862">15475 9740 1378,'0'0'99,"0"0"-82,0 0 83,0 0-58,0 0-29,0 0-11,5 8 6,-3-3 6,2 2 2,5-1 6,7 3-4,5 4 2,5 1-2,-2 3-8,-4 2-4,-6 2-6,-11 4-6,-3 4 3,-12 0-17,-11 0-2,-6-2-4,4-6-7,4-6-3,13-7 13,7-3 14,1-4 9,16-1 0,9 0 14,10-4 10,5-7-20,-1-6-4,2-1-19,0-4-17,-3-1-53,-6-3 32,-9-2 15,-6 2 42,-6 2 3,-5 7 45,-5 6 16,-1 7 2,0 4-21,0 1-25,0 18-19,0 8 2,-1 6 3,1 0 2,2-4-2,12-6-3,2-5-2,2-8-1,1-5 5,1-5 16,-2-2 4,-2-16-1,-4-9-11,-4-4-2,-5-5 2,-3-4-5,-2 7-8,-10 5-1,-4 10-5,-2 11-12,-5 7-18,-6 10-35,-7 18-68,-4 6-97,2 1-224</inkml:trace>
  <inkml:trace contextRef="#ctx0" brushRef="#br0" timeOffset="365128.7477">14822 10488 1130,'0'0'159,"70"6"-14,-12-6 37,18 0-71,13-4-52,10-11-23,3-2-8,-2 0-14,-8-1-12,-13 7-2,-14 5-44,-16 6-38,-11 0-110,-11 10-192,-10 3-207</inkml:trace>
  <inkml:trace contextRef="#ctx0" brushRef="#br0" timeOffset="365700.1438">15234 10682 979,'0'0'298,"0"0"-277,0 0 87,0 0-3,28 65-12,-16-21-22,-5 2-20,-4-3-17,-3-1-22,0-7-9,0-8-3,0-6-12,0-8-57,9-7-102,11-6-98,3-2-172</inkml:trace>
  <inkml:trace contextRef="#ctx0" brushRef="#br0" timeOffset="365961.9584">15405 10808 675,'0'0'349,"0"0"-273,52-69 109,-27 55-23,0 5-50,0 9-45,-3 0-26,-3 14-21,-5 13-14,-5 7-1,-9 3 0,0 6-2,-12-1-3,-10-2 5,-1-5-4,4-9-1,7-9 2,9-8 0,3-8-2,18-1 2,16-10 1,9-10-3,5-7-36,2-6-111,0-5-307</inkml:trace>
  <inkml:trace contextRef="#ctx0" brushRef="#br0" timeOffset="366422.6722">16260 10366 925,'0'0'182,"0"0"-83,0 0 95,0 0-23,0 0-65,0 0-50,58-25-15,-20 16-13,7-1-13,3 1-15,-7 1-19,-11 3-55,-10 1-115,-13 3-210,-7-1-406</inkml:trace>
  <inkml:trace contextRef="#ctx0" brushRef="#br0" timeOffset="366599.899">16406 10185 824,'0'0'562,"0"0"-531,0 0 80,0 0 8,0 0-76,-16 57 0,16-8 5,0 1-27,0-3-13,2-4-8,7-7-1,5-7-38,6-9-61,8-8-143,2-12-183</inkml:trace>
  <inkml:trace contextRef="#ctx0" brushRef="#br0" timeOffset="366920.0598">16674 9905 1014,'0'0'52,"0"0"-18,0 0 60,21 55 51,3-15-57,0 2-41,0-4-22,-4-2-9,-1-8-1,-4-7-7,0-6 1,-1-10 4,1-5 13,1-1 19,3-20-2,1-9-16,-1-9-3,-4-5 3,-3-4-10,-4-1-11,-3 7-6,0 7-2,-2 14-8,-1 13-29,2 8-75,1 21-206,1 12-173</inkml:trace>
  <inkml:trace contextRef="#ctx0" brushRef="#br0" timeOffset="367258.3196">17211 10143 1377,'0'0'24,"0"0"-9,0 0 40,0 0-36,-61 15-15,44 11-4,7 1-1,10 0 1,0-3-2,7-7 1,10-5 1,3-8 0,1-4 6,0-5 18,-3-15 21,-1-7 5,-4-3 3,-4-1-8,-6 5-17,-1 8-5,-2 9-7,0 5-5,0 4-11,0 4-3,6 14-6,3 9 5,5 6 3,4 3 1,-3 3-21,-4 2-79,-9 1-114,-2-3-193</inkml:trace>
  <inkml:trace contextRef="#ctx0" brushRef="#br0" timeOffset="367464.6605">16702 10607 956,'0'0'597,"95"-19"-591,-32 11 55,4 0 53,0 4-73,-4 3-41,-11 1-3,-11 0-55,-11 7-109,-8 7-148,-8 1-167</inkml:trace>
  <inkml:trace contextRef="#ctx0" brushRef="#br0" timeOffset="367806.6538">16989 10797 97,'0'0'1134,"0"0"-1065,73-47 93,-35 40 9,-5 7-91,-9 2-59,-8 21-21,-12 12-2,-4 12 0,-17 7-5,-13 2 1,-2-1-6,2-8-15,10-12 16,11-14 3,9-14 8,4-7 4,19-1 13,6-17 19,3-10-7,-4-3-2,-6-4 4,-11-1-14,-11-2-5,-9 3-7,-23-1-5,-8 5-15,-1 8-14,4 10-2,10 8-29,9 4-121,8 0-174,10-1-798</inkml:trace>
  <inkml:trace contextRef="#ctx0" brushRef="#br0" timeOffset="368138.8851">17793 10387 1283,'0'0'193,"0"0"-153,0 0 106,63-17-68,-22 10-43,-1 2-14,-5 1-13,-10 4-8,-12 0-39,-12 2-59,-1 14-123,-25 6-124,-12 7-284</inkml:trace>
  <inkml:trace contextRef="#ctx0" brushRef="#br0" timeOffset="368278.7416">17828 10600 224,'0'0'997,"89"1"-937,-40-1 71,-3 0-8,-2-2-110,-7-3-13,-3-1-115,-2-5-115,-4-5-110,0-7-180</inkml:trace>
  <inkml:trace contextRef="#ctx0" brushRef="#br0" timeOffset="368518.7692">18307 10398 756,'0'0'296,"29"-58"-85,-22 43-15,-3 8-80,-4 7-52,0 0-40,0 16-24,0 13 0,2 5 2,12 2 3,7-8-4,4-5 3,2-10 12,3-9 23,-1-4-16,-2-5 4,-1-16 12,-4-8-7,-10-7-14,-10-2 11,-2 0-18,-18 5-7,-15 8-4,-7 7-5,-5 11 3,4 7-15,1 0-18,9 14-41,6 4-108,12-1-305</inkml:trace>
  <inkml:trace contextRef="#ctx0" brushRef="#br0" timeOffset="371734.702">15113 11353 1229,'0'0'139,"0"0"-130,0 0 4,0 0 50,59 79 23,-33-32-42,-5 1-15,-4-4-11,-6-2-2,-1-4-5,-3-9 3,0-10-8,1-7 5,0-8 5,3-4 6,4-5 16,5-15 1,2-9-18,-2-6 3,-1-5-5,-8-1-4,-3-1-7,-5 3-8,-1 7-4,-1 10-7,-1 15-26,2 7-30,7 4-86,4 20-305,4 10-347</inkml:trace>
  <inkml:trace contextRef="#ctx0" brushRef="#br0" timeOffset="372062.4118">15632 11646 1426,'0'0'89,"0"0"-84,0 0 92,0 0-51,0 0-46,-86 2 0,56 36-1,8 0 0,13-3-13,9-8-7,1-9 0,19-8-4,4-10 6,4-1 19,0-19 18,-2-5 10,-6-6 19,-4 2-5,-6 5-1,-3 7-5,-5 7 1,-1 7-17,0 3-13,2 1-7,0 14-18,4 6 15,0 6 2,0-1-4,0-2-10,2-6-33,5-4-78,6-6-119,7-7-278</inkml:trace>
  <inkml:trace contextRef="#ctx0" brushRef="#br0" timeOffset="372277.7561">15969 11655 1074,'0'0'285,"0"0"-272,0 0 134,0 0-39,0 0-65,0 0-32,76-21-11,-55 18-12,-4 0-73,-3 0-110,-4-1-191</inkml:trace>
  <inkml:trace contextRef="#ctx0" brushRef="#br0" timeOffset="372429.8855">15987 11744 1046,'0'0'205,"0"0"-193,0 0 111,0 0-33,0 0-90,69 0-109,-45-2-232</inkml:trace>
  <inkml:trace contextRef="#ctx0" brushRef="#br0" timeOffset="376877.7209">9426 13466 1062,'0'0'178,"0"0"-122,0 0 31,0 0-1,0 0-49,0 0-7,68 73 17,-38-30-15,-5-3-18,-2 0-10,-3-5 4,-3-3-6,0-8-1,-1-11 1,1-10 8,1-3 10,4-23 28,-1-9-15,1-10-8,-3-2-6,-7-2 9,-5-1-17,-6 4-11,-1 7-8,0 12-30,0 15-34,0 9-79,0 16-209,0 15-226</inkml:trace>
  <inkml:trace contextRef="#ctx0" brushRef="#br0" timeOffset="377215.8277">9972 13651 1196,'0'0'119,"0"0"-88,0 0 42,0 0-54,-81-3-18,56 32 8,4 6-8,8 2 0,10-7-1,3-5-8,7-9-25,11-11-6,7-5 32,0-10 7,-2-12 22,-2-7 31,-3-2 27,-4 4 4,-3 8-16,-7 9-16,-1 4-20,-3 6-13,0 0-19,0 13-8,0 6 5,0 4 3,0 3-1,4-2-10,7-5-30,3-3-66,5-7-90,2-6-113,3-3-263</inkml:trace>
  <inkml:trace contextRef="#ctx0" brushRef="#br0" timeOffset="377381.3446">10173 13632 1226,'0'0'222,"0"0"-152,79-24 36,-43 18-53,-1 6-53,-5 0-49,-12 3-155,-9 11-251</inkml:trace>
  <inkml:trace contextRef="#ctx0" brushRef="#br0" timeOffset="377542.9131">10286 13771 1256,'0'0'130,"0"0"-120,0 0 28,78-22-38,-48 22-71,1 0-268,-3 0-550</inkml:trace>
  <inkml:trace contextRef="#ctx0" brushRef="#br0" timeOffset="377936.641">10662 13575 889,'0'0'116,"0"0"-21,-2-65 141,4 48-105,10 5-46,1 2-27,5 8-27,4 2-18,5 7-8,1 13-5,-3 7 0,-11 5-3,-14 7-1,0 2-15,-25 1-9,-4 2-5,1-4 9,4-7 13,9-10 10,7-13 1,8-6 0,2-4 1,16-4 23,7-11 2,3-4-1,-3-6 6,-3 1-3,-10 4-3,-5-1-9,-7 4 0,0 1-12,-24-3-4,-7 3-11,-3 5-10,2 4-21,5 5-24,11 2-11,9 0-24,7 4-137,0 3-197</inkml:trace>
  <inkml:trace contextRef="#ctx0" brushRef="#br0" timeOffset="378148.1787">11183 13539 397,'0'0'1225,"0"0"-1181,0 0-33,0 0 34,0 0-6,-13 76-26,-12-42-4,-1-1-9,1-1 0,5-5-65,6-8-134,7-8-162,7-11-480</inkml:trace>
  <inkml:trace contextRef="#ctx0" brushRef="#br0" timeOffset="378342.0198">11087 13526 1306,'0'0'158,"0"0"-98,0 0 7,0 0-16,33 64-2,-18-31-22,2-1-21,1-3-4,2-1-2,-2-3-24,2-4-92,0-6-175,-1-5-329</inkml:trace>
  <inkml:trace contextRef="#ctx0" brushRef="#br0" timeOffset="378575.5629">11560 13535 1087,'0'0'396,"0"0"-327,0 0-30,0 0 21,0 0-42,0 0 4,3 77-12,-3-50-6,0-4-4,0-5-32,0-5-54,4-7-77,3-6-180,0-6-364</inkml:trace>
  <inkml:trace contextRef="#ctx0" brushRef="#br0" timeOffset="378716.118">11565 13398 524,'0'0'903,"0"0"-802,0 0-59,0 0 11,0 0-53,0 0-94,29 14-177,-15 10-357</inkml:trace>
  <inkml:trace contextRef="#ctx0" brushRef="#br0" timeOffset="378889.7665">11712 13699 1536,'0'0'75,"11"65"-10,-9-20 33,-2 1-30,0-6-49,0-2-18,0-11-1,0-5-53,2-6-56,3-10-175,6-6-378</inkml:trace>
  <inkml:trace contextRef="#ctx0" brushRef="#br0" timeOffset="379113.7879">12068 13613 1339,'0'0'182,"0"0"-150,0 0 45,0 0-12,67-19-63,-48 19-2,0 7-67,-1-1-118,-7 0-281</inkml:trace>
  <inkml:trace contextRef="#ctx0" brushRef="#br0" timeOffset="379278.1419">12035 13756 1374,'0'0'287,"0"0"-226,0 0 2,0 0-19,0 0-44,71-10-34,-49 13-77,5-1-267,5-2-577</inkml:trace>
  <inkml:trace contextRef="#ctx0" brushRef="#br0" timeOffset="379960.7269">12529 13583 572,'0'0'379,"0"0"-316,0-59-9,0 39 67,0 2-40,0 2-7,0 5-18,9-2 2,4 6-4,12-1-29,7 6-16,7 2-3,4 3 0,-6 13-3,-10 5-3,-13 2-1,-14 6-7,-2 3 1,-24-1-8,-11 2-5,-3 1 15,4-1 5,8-3 0,9-5 4,13-7-2,6-2 13,0-3 14,19-6 2,7-5 13,4-2-7,4 0-13,-2-8-10,-6-3-2,-6-4-11,-9 0-1,-7-2 0,-4-4-1,-9-3 0,-20-3-8,-8 2 0,-4 1-3,2 6-14,11 5 3,11 4-17,6 4-32,11 0-68,0 2-191,15-1-526</inkml:trace>
  <inkml:trace contextRef="#ctx0" brushRef="#br0" timeOffset="380299.4129">13054 13408 1438,'0'0'86,"0"0"-73,0 0-6,4 58 65,1-19-5,2 4-23,2-1-16,2-2-8,3-4-8,-3-2 1,2-5-3,-1-6-3,-2-9 3,0-9 10,0-5 25,2 0 8,3-14-10,-1-7-16,-2-7-13,-2-3-4,-3-3-7,-5 0-3,-1 0 1,-1-1-2,0 5-7,0 6-45,0 11-46,-3 8-10,-1 5-118,4 13-321</inkml:trace>
  <inkml:trace contextRef="#ctx0" brushRef="#br0" timeOffset="380529.8561">13543 13796 1535,'0'0'143,"0"0"-108,0 0 35,0 0-22,0 0-43,0 0-5,-13 69-2,-6-52-32,-8-1-67,-7-3-85,4 0-93,8-5-267</inkml:trace>
  <inkml:trace contextRef="#ctx0" brushRef="#br0" timeOffset="380771.4769">13588 13812 1286,'0'0'215,"0"0"-172,0 0 46,0 0-23,0 0-51,0 0-10,0 0 3,-21 38 8,1-17-3,-1 0-2,0 0-10,0 0-1,-1 0-9,-4 0-99,-3-1-249,-1-7-500</inkml:trace>
  <inkml:trace contextRef="#ctx0" brushRef="#br0" timeOffset="381243.765">13487 13737 1210,'0'0'163,"0"0"-125,0 0 88,0 0-35,-87 57-44,50-27-34,5 4-13,1 3-6,8 0-204,5-5-541</inkml:trace>
  <inkml:trace contextRef="#ctx0" brushRef="#br0" timeOffset="382937.5013">16344 11452 1030,'0'0'235,"0"0"-185,0 0 76,0 0-7,0 0-48,64 58-25,-39-24-8,-2 5-17,-5-1-7,-2 2-7,-6-4-1,-1-3 2,0-4-5,0-11-3,-1-6 3,0-10 4,5-2 9,1-11 29,7-16-1,2-11-17,-1-9-6,-2-4-2,-4-2-4,-4 3-8,-4 8-7,-5 13-6,-3 14-40,0 15-47,0 13-42,-7 23-237,-1 15-173</inkml:trace>
  <inkml:trace contextRef="#ctx0" brushRef="#br0" timeOffset="383460.5255">16798 11888 662,'0'0'296,"0"0"-291,0 0 99,0 0 71,0 0-80,0 0-40,-23-42-16,21 40 4,-1 2-14,3 0-13,0 0-4,0 0-11,0 0 3,0 2-1,-3 3 1,1 1-3,-2 1 2,0 0 1,-3 3-2,2-1 8,-2 3-4,2 1-2,3 3-2,2 0 3,0 0 4,0-1 0,1 0-1,5-4-3,-1-3 5,0-3-1,-1-2 0,-3-1-3,-1-2-1,0 0 0,0 0-1,0 0 6,0 0-3,0 0-2,0 0 1,0 0-6,0 0 1,0 0 1,0 0-2,0 0-2,0 0-2,0 0 0,0 0 1,0 0-9,0 0-5,0 0-6,0-2-5,0 0-16,0 0-47,0 0-12,1-3-80,5 0-160</inkml:trace>
  <inkml:trace contextRef="#ctx0" brushRef="#br0" timeOffset="383941.532">16504 11657 1059,'0'0'81,"62"-6"-50,-24 6 146,3 18-47,-2 10-62,-11 7-32,-11 6-30,-15-1-6,-4-4-5,-22-7-34,-9-11-26,-6-12-6,-3-6 19,-2-13 26,4-18 26,6-9 31,8-6 28,10-2 16,10 6-1,6 6-12,3 11-9,22 12 3,14 13-18,9 3-32,6 23-6,-7 15-4,-14 11 2,-19 5 1,-14 0-8,-9-10-9,-22-14-27,-6-17-32,-7-16 32,1-7 45,2-20 5,7-10 32,9-3 13,14-3-13,11 2-18,12 4-19,21 7-7,13 9-63,11 12-144,6 9-243</inkml:trace>
  <inkml:trace contextRef="#ctx0" brushRef="#br0" timeOffset="384355.1146">17016 11663 364,'0'0'706,"0"-79"-657,5 45 130,12 3 8,4 9-90,5 11-41,-2 10-23,1 2-24,-5 25-9,-10 12-3,-10 12-1,-3 9 2,-21 0-1,-4-2-16,4-6 4,6-9 8,8-10 7,10-10 2,0-7-2,9-8 8,11-4 11,3-3 11,2 0-4,-2-9-3,-7-6-1,-5-4-8,-9-4-7,-2-5-3,-7-1-4,-15-2-5,-8 0 1,-3 3-12,1 6-21,6 9-12,9 7-54,7 6-98,7 4-80,3 9-161</inkml:trace>
  <inkml:trace contextRef="#ctx0" brushRef="#br0" timeOffset="384678.6931">17344 11663 901,'0'0'290,"0"0"-226,0 0 133,0 0-62,0 0-93,0 0-25,41 52 24,-23-12-11,-2 1-17,-1 0-6,-1-5-4,-2-9-1,0-7 0,-2-12-1,4-7 4,0-1 15,3-16 17,0-11-9,-1-10-17,-3-6 6,-4-6-14,-4-2 1,-3 4-4,-2 7-16,0 11-11,0 17-30,0 12-92,0 12-304,4 15-520</inkml:trace>
  <inkml:trace contextRef="#ctx0" brushRef="#br0" timeOffset="384888.2068">17828 11994 1521,'0'0'84,"0"0"-17,0 0 67,0 0-84,0 0-49,0 0-1,-32 26-42,7-15-85,0 0-290,3-5-644</inkml:trace>
  <inkml:trace contextRef="#ctx0" brushRef="#br0" timeOffset="392712.5234">16792 4373 1059,'0'0'60,"0"0"25,0 0 68,0 0-56,0 0-51,0 0-35,0 0-10,28 67 13,-12-18 8,-5-1-3,1-4 2,-1-4-11,-1-5-4,1-8-2,0-7 2,-4-7-2,0-8 1,-1-5 2,5-5 19,6-20 17,4-10-19,3-9-10,1-9 5,-4-6-1,-2-3-12,-5 6-3,-4 11-3,-5 12-2,-2 15-20,-3 10-32,0 8-50,0 6-143,0 14-144,-1 7-61</inkml:trace>
  <inkml:trace contextRef="#ctx0" brushRef="#br0" timeOffset="392943.1928">17200 4516 1070,'0'0'191,"0"0"-169,0 0 57,0 0 21,9 62 9,-7-19-33,1 2-29,-1 1-32,0 1-6,-2-4-9,0-3 0,0-5-12,0-6-48,-4-5-70,-3-6-34,-2-7-65,-2-6-106,-1-5-148</inkml:trace>
  <inkml:trace contextRef="#ctx0" brushRef="#br0" timeOffset="393192.4104">17113 4870 627,'0'0'271,"0"0"-183,0 0 23,0 0-13,44-59-33,-32 53-8,1 0-20,1 2-22,-1-1-6,1 2-7,-5-1 0,-2 2 0,-3 2 3,-3 0-4,-1 0-2,0 0-7,0 0-27,0 0-32,0 0 5,0 0-7,0 2 30,0 4-8,-3-2-34,-3-1-14,-1-1-41,4-2-33,-1 0-188</inkml:trace>
  <inkml:trace contextRef="#ctx0" brushRef="#br0" timeOffset="393627.9843">17192 4649 1043,'0'0'89,"0"0"-14,0 0 93,0 0-83,0 0-57,0 0-23,0 44 23,6-6 14,1 5-8,-1-3-19,-1-1-6,-2-4-5,-1-5-4,0-7-3,-2-5-8,0-8-9,0-4-5,0-6 10,0 0 15,0-3 2,3-10 13,1-6-9,3 0 5,7 1 7,3 1 0,6 5 8,0 4 1,2 6 7,0 2-12,-2 1-9,0 14-7,-5 4-2,-5 4-4,-4 1 0,-9 2-1,0-1-1,-13-2 0,-11-6-11,-4-1-9,-4-8-15,-1-7-19,5-1-20,5-12-15,12-11-58,11-7-116,1-6-334</inkml:trace>
  <inkml:trace contextRef="#ctx0" brushRef="#br0" timeOffset="393884.4905">17651 4773 1154,'0'0'208,"0"0"-104,0 0 64,0 0-90,0 0-39,0 0-15,25-15-15,-12 13-9,5 0-4,2 0-23,2 2-46,0 0-117,-5 0-148,-4 0-211</inkml:trace>
  <inkml:trace contextRef="#ctx0" brushRef="#br0" timeOffset="394061.165">17627 4867 987,'0'0'98,"0"0"54,0 0 50,0 0-61,0 0-52,0 0-62,38 3-27,-7-3-8,0 0-151,-2 0-207,-4-4-495</inkml:trace>
  <inkml:trace contextRef="#ctx0" brushRef="#br0" timeOffset="408689.7896">10119 10956 269,'0'0'126,"0"0"-8,0 0 5,0 0 5,0 0-28,0 0-25,0 0-37,-1 21-2,-1-7 15,-1 4-17,2 4-5,0 0-10,1 0-1,0 0-10,0-7 3,5-2-11,6-5-25,2-4-62,2-4-104,-1 0-164</inkml:trace>
  <inkml:trace contextRef="#ctx0" brushRef="#br0" timeOffset="408897.6814">10127 10909 387,'0'0'693,"0"0"-660,0 0 43,0 0 40,0 0-74,0 0-42,16-15-1,0 15-54,0 0-78,0-1-203</inkml:trace>
  <inkml:trace contextRef="#ctx0" brushRef="#br0" timeOffset="409114.4134">10241 11024 1033,'0'0'40,"0"0"-9,0 0 102,0 0-74,0 0-59,0 0-44,59 0-103,-59 2-124,0 1-242</inkml:trace>
  <inkml:trace contextRef="#ctx0" brushRef="#br0" timeOffset="409268.733">10201 11140 922,'0'0'80,"0"0"-3,0 0-5,0 0-72,79-13-96,-57 4-328</inkml:trace>
  <inkml:trace contextRef="#ctx0" brushRef="#br0" timeOffset="409544.6052">10466 10993 1059,'0'0'165,"0"0"-159,0 0 31,0 0 27,7 69-6,-2-38-39,0-2-11,4-7-1,2-3 4,1-7-1,3-7 0,-1-5 32,0 0-9,2-3 6,-3-12-10,-4-2-6,-2-3-9,-4-1-3,-3 1-6,0 2-5,-5 2-2,-9 4-18,-5 2-13,-2 4-23,0 0-32,1 4-63,6 1-87,5 0-165</inkml:trace>
  <inkml:trace contextRef="#ctx0" brushRef="#br0" timeOffset="410178.4253">10501 10833 241,'0'0'312,"86"-46"-297,-57 22-10,-12-4-10,-13-3 3,-4-3-92,-11-5-147,-15-2 17</inkml:trace>
  <inkml:trace contextRef="#ctx0" brushRef="#br0" timeOffset="414905.7618">12993 10437 344,'0'0'115,"0"0"-61,0 0 82,0 0-24,0 0-56,0 0-29,-18-8-1,11 7-4,-2-2-5,-1 1 3,-3 0 5,1-1-8,-4 0-5,1-2-2,-3-1 2,-3 2-8,-2-2 3,-2 3 1,-2-1 2,-3 0-2,1 0 0,-1 1-5,0-1 0,1 0-3,-2 2 0,0 0-1,0-1 1,-4 0-1,0-1 1,-3 2 0,-2 2 0,1 0 0,0 0 1,0 0-1,1 0 0,-1 0 1,-3 0 0,-3 0 0,0 0 2,-1 0-3,1 0 0,0 0 0,3 0 0,-1-2 4,2-1-4,1-1 2,0 0-5,2 0 4,0 1-2,3 0-1,1 2 2,4 1 0,-1 0-1,1 0 1,1 0-1,0 4 0,1-1 0,1 3 0,1 0-1,0-1 1,2 2 0,-1-1-1,1 1-4,0 2 6,0-1-1,0 2-1,1 1 1,-2-1 1,1 1-2,1 1-2,1-1 3,1 1-2,4-1 3,2-1-1,2 0 2,1 0-2,1 1 3,2 0-1,2 2-1,1-2 2,0 1 0,0 1 0,1-1-3,-2 3 1,0 0 0,0 1-3,3-1 1,1 0-4,3-2-5,0 0-1,10 1 12,3-2 2,1-1 0,1 0-2,0-1 1,0 0-1,0-2 3,4-1-3,3-1 0,5 0 1,5 1 4,2-2 3,0 2-4,0-1 1,0 1 4,-1 1-5,-1-2 0,-1 1-4,0 0 0,3-1 3,-2 0-3,4-1 0,-1-2 4,-1-1-3,-1 0 8,1-1-8,-2 0 4,1 1-5,2-2 8,0 0-7,2 0 0,-1 0 0,-2 0-1,3 0 0,-3 0 0,2 0-1,-1-3 1,0 0 2,4 1-1,0-1-1,0-1-2,0-1 2,1 0 0,1-1 2,-2 0 0,0 1 9,0 0 4,-3 2 5,-2 0 2,-3 2-17,0 1 1,-2-2-6,-1 2 0,2-2 0,1 0 2,-1-2-2,2-1 0,-1 0 1,-2-1 1,-1-1-2,-5 1 2,-1-1-2,-3-2 0,-1 1 2,-1-3 3,0-1-5,-1-1 2,0-3 4,-2 2 9,-1-1 10,-2-1-6,-4-1 1,-2 1-10,-3 0 0,-1-1 1,-1 0 2,0 0 8,-2-1-7,-6 1-4,-3 1 0,-1 0 0,-2 3-4,-3 1-1,-2 1 1,-6 3-1,-4 1-3,-5 1 0,-7 3-1,-1-2 1,0 1-1,-2 0 1,3 1 1,0-1-3,0 0 4,0-2-4,0 0 1,-2 0-1,2 1 0,1-1 1,-2 2-1,-1-1 0,0-1 0,-2 1 1,0 0-1,-1 0 3,0 2-3,2 2 1,-3 1-1,1 0 1,-4 0 0,-2 0-1,3 0 0,3 2 0,5 5-4,4 0 4,1 0 0,2 2 0,1-1-1,0 2 1,-1-1 0,1 2-1,-1 1 1,1-1-1,2-1-2,4-2-1,2 1 2,5-3 2,4 2 0,2-2-2,3 1 2,0 0 0,1 2-1,-4 0 1,3 4 0,-2-2 0,3 1-3,2-1-3,2 2 3,4-2-4,0 2 3,2 1 2,0-1 2,0 1 2,0 1-1,2-2-1,1 0 0,2-1 0,-1-1 0,3 0 1,0 0 2,2 1 1,4-3 1,3 2 4,5-3 2,3 2 3,2-3-6,-1 1 5,0-1-2,4-1-1,0 1 1,6-1 0,2-2 7,4-1-9,4 0-6,1-1 4,1 0 2,1-2-4,-2 1 2,-1 0-3,-3 1 1,-4 1-5,-1-1 3,-1 2 0,-2-2-3,0-2 1,2 0 3,1 0-2,6-2-2,1-6 1,-2 1 2,-1-1 0,-4 4 10,-3-4-3,0 3-3,-1 0 2,0 0-6,1 0-3,-1-2 2,-2 1 1,0-1-2,0 0 0,-2 0 2,1-1 4,-1 2-5,-1 0 2,-1 0 1,-2 0-3,-2 1-1,-1 1-1,-4-2 0,-2-2 0,0 1 1,-2-3-1,0-2 4,1-1-1,-3 0-2,2 0 6,-3 1-3,0 0 2,-2 0-6,2 0 4,-1 2-3,-3 0 4,0 1-4,-5 0 4,-2-1-2,0 0-2,0 1 7,-5-1-3,-4 0-4,0 1 1,-2 2 0,-2-2 1,-2 0-3,-3 1 0,-2 1 0,-5-2-1,-3 3 1,-6-2 4,-2 2-4,-5 2-1,2 0-1,-2 1 2,0 3 0,-4 0 0,1 0-2,-3 0 1,-1 0 1,2 6-1,-3-1 1,3 1 0,3-2-1,4 0 1,4 0-1,3-2-4,4 1-1,0 1-5,-1-1-2,2-2-11,-1 1-4,-1 0-8,-2 3-3,-2 0-19,0 0-2,0 1-40,1 2-92,4-1-68,6-1-374</inkml:trace>
  <inkml:trace contextRef="#ctx0" brushRef="#br0" timeOffset="426905.4163">17372 5718 299,'0'0'895,"0"0"-811,0 0 28,0 0 35,0 0-64,0 0-55,0 0-15,0 0 5,-25 65-9,15-30-7,-1-6-2,3-6 0,4-8-29,4-7-68,2-8-112,19-3-151,11-17-497</inkml:trace>
  <inkml:trace contextRef="#ctx0" brushRef="#br0" timeOffset="427096.3793">17526 5449 1202,'0'0'28,"0"0"1,0 0 90,0 0-77,0 0-42,0 0-13,0 0-46,2 18-126,-2 2-183</inkml:trace>
  <inkml:trace contextRef="#ctx0" brushRef="#br0" timeOffset="427519.6205">17626 5877 820,'0'0'295,"0"0"-281,0 0 71,0 0 76,0 0-69,0 0-28,-13-31-8,13 31-12,0 7-28,11 12-13,2 7 1,-2 6-1,-4 5-1,-7 0-2,0-1-1,-13-5-8,-6-3-19,-4-9 1,2-6-5,-1-9 4,2-4 26,3-5 2,2-10 21,1-1 6,5 1 13,8 1 0,1 4 6,0 3 1,13 5-19,5 2-17,3 0-9,3 10-2,-3 5-3,-3 4-3,-2 0 1,-1-3-21,0-1-19,3-5-57,3-7-65,4-3-139,2 0-184</inkml:trace>
  <inkml:trace contextRef="#ctx0" brushRef="#br0" timeOffset="427707.8307">17933 5941 842,'0'0'371,"0"0"-321,0 0 112,60-7-23,-33 4-86,5 2-34,-1-2-19,-2-1-35,-7 2-130,-10 2-156,-12 0-318</inkml:trace>
  <inkml:trace contextRef="#ctx0" brushRef="#br0" timeOffset="427867.577">17942 6055 989,'0'0'435,"0"0"-415,0 0 115,0 0-44,84 0-88,-52 0-3,2 0-88,0 0-128,-1 0-140,-2-4-199</inkml:trace>
  <inkml:trace contextRef="#ctx0" brushRef="#br0" timeOffset="428299.6992">18401 5803 963,'0'0'72,"0"0"16,-6-66 130,6 49-95,11 4-30,5 5-22,2 6-26,5 2-22,2 15-11,-4 12 2,-6 9-8,-12 7-1,-3 4-3,-11 3-2,-14-3 0,-7-4 0,-5-4-17,-3-9-7,5-9-4,7-11-2,9-9-4,6-1 34,3-13 16,5-6 20,3-5-4,2 2 1,0 3-2,0 5-6,3 5 1,3 7-7,1 2-8,5 0-11,4 12-5,8 5 4,1 1-2,-3 0 2,0 0-9,-3-1-20,1-4-9,1-4-32,3-2-74,1-5-133,4-2-199</inkml:trace>
  <inkml:trace contextRef="#ctx0" brushRef="#br0" timeOffset="428736.124">18850 5883 1135,'0'0'273,"0"0"-263,0 0 33,0 0 22,52 56-26,-52-21-15,0 0-15,-9-2-9,-6-4-2,1-9-20,2-6-5,5-5-9,3-9 8,2 0 22,1-11 6,1-10 12,0-10-5,0-7 8,0-5 9,7-4-9,5 4 16,3 7-1,2 8 41,1 9-17,1 6-18,1 8 0,0 5-11,6 4-10,1 17-9,1 5-1,-3 5 3,-5 3-6,-7 1 4,-6-1-6,-3-4-7,-4-5 5,0-4-6,0-3-23,-6-5-14,-5-4-19,-6-3-91,-5-4-120,-8-2-103,0 0-390</inkml:trace>
  <inkml:trace contextRef="#ctx0" brushRef="#br0" timeOffset="428914.9672">18888 6051 1198,'0'0'128,"0"0"-39,76-25 74,-42 18-59,1 3-61,-1 2-25,2 1-18,0 1-11,-3 0-113,-4 0-258,-4 3-693</inkml:trace>
  <inkml:trace contextRef="#ctx0" brushRef="#br0" timeOffset="429133.1084">19233 6124 1167,'0'0'209,"0"0"-204,0 0 76,0 0-78,0 0-3,0 0-231,0-4-421</inkml:trace>
  <inkml:trace contextRef="#ctx0" brushRef="#br0" timeOffset="430250.0283">17182 6817 780,'0'0'168,"0"0"-81,0 0 121,0 0-21,0 0-60,0 0-46,-2-24-34,14 52-28,3 12 7,4 9 9,-1 3-11,-1-2-12,-1-1-5,-2-6-5,-2-7-1,1-9-1,-2-8-1,-1-9 0,0-6 0,2-4-6,3-7 7,5-18 7,0-12-2,0-10 1,-3-8-5,-6-3 2,-1 3-2,-4 7 0,-3 8-1,1 14 0,-3 10-19,-1 9-24,0 7-42,0 9-141,-6 17-165,-3 9-170</inkml:trace>
  <inkml:trace contextRef="#ctx0" brushRef="#br0" timeOffset="430654.9357">17562 7109 1235,'0'0'109,"0"0"-66,0 0 108,0 0-78,48 75-34,-45-44-5,-1 3-24,0 2-6,-2-1-2,0-2-2,0-5-3,0-7-9,0-7 2,0-7-12,0-3 7,0-4 6,0 0 9,3-15 8,2-3-5,3-4 0,1 2-2,3 3 10,3 2 7,1 5-2,6 5-3,4 5-3,3 0 0,-3 13 0,-4 5 1,-4 2-6,-6 3 0,-5-3-4,-7 2-1,0-2 0,-6-3-2,-13-2-5,-5-5-8,-5-8-10,-3-2-12,0-4-41,3-16-65,12-7-132,11-8-233</inkml:trace>
  <inkml:trace contextRef="#ctx0" brushRef="#br0" timeOffset="430868.8551">18005 7089 1059,'0'0'402,"0"0"-393,0 0 46,75-33 46,-55 31-72,0 0-29,-4 2-2,-1 0-65,-7 0-124,-6 6-124,-2 3-378</inkml:trace>
  <inkml:trace contextRef="#ctx0" brushRef="#br0" timeOffset="431030.7224">18012 7220 1064,'0'0'338,"0"0"-325,0 0 85,0 0-11,0 0-87,0 0-50,74 6-223,-41-6-519</inkml:trace>
  <inkml:trace contextRef="#ctx0" brushRef="#br0" timeOffset="431621.6321">18768 6881 1056,'0'0'157,"0"0"-145,0 0 79,0 0-8,0 0-60,-61 32 5,35 17 0,6 7-7,9 2-6,9-5-2,2-9-4,17-9 0,9-8-5,9-9 6,4-9 3,3-8-2,-1-1 16,-4-10 4,-6-8 4,-12-4-5,-9-2-8,-10-2-7,-6-1-1,-19 4-14,-7 6-3,0 10 3,-2 7-1,6 3 1,4 11-1,3 4-5,6 0-5,6 1-36,6-4-40,3-1-37,5-3-118,15-7-213</inkml:trace>
  <inkml:trace contextRef="#ctx0" brushRef="#br0" timeOffset="431834.927">19240 6948 1291,'0'0'236,"0"0"-235,0 0 57,0 0 5,0 0-44,-30 101 8,4-48-8,-4-8-16,2-7-3,5-8-26,5-10-83,7-8-79,6-10-148,4-2-253</inkml:trace>
  <inkml:trace contextRef="#ctx0" brushRef="#br0" timeOffset="431997.0942">19089 7077 1015,'0'0'150,"18"-55"17,-9 43 14,-4 6-65,2 6-51,5 9-40,2 15-18,5 5-1,0 5-4,-1-1-2,-1-2-4,2-5-49,7-3-88,5-7-157,3-6-302</inkml:trace>
  <inkml:trace contextRef="#ctx0" brushRef="#br0" timeOffset="432186.1147">19574 6972 1281,'0'0'166,"0"0"-157,0 0 3,0 0 17,2 61 6,-2-25-8,0-1-17,0-9-10,12-5-9,4-7-60,4-8-26,3-6-95,3-6-146,-2-13-398</inkml:trace>
  <inkml:trace contextRef="#ctx0" brushRef="#br0" timeOffset="432348.8661">19697 6759 1277,'0'0'83,"0"0"-79,0 0 43,0 0-47,0 0-81,0 0-154,34 77-419</inkml:trace>
  <inkml:trace contextRef="#ctx0" brushRef="#br0" timeOffset="432761.7266">19872 7211 1026,'0'0'307,"0"0"-294,0 0 30,0 0 44,0 0-62,0 0-13,2 2-4,1 5 3,4 3 6,1 9 11,0 6-1,-4 5-18,-4 2-6,0 2-3,-16 0 0,-6-4-1,-5-2-20,-2-7-8,-2-6-19,3-6 17,2-8 16,5-1 1,5-8 8,8-9 6,7-5 30,1-1 20,7 1 23,10 2-3,0 7-14,5 4-17,-1 9-10,-1 0-16,5 8-9,-5 11-4,-1 3 0,-5 1-3,-3 2-3,1-4-12,1-3-8,3-3-11,4-8-60,7-3-80,4-4-127,2-4-222</inkml:trace>
  <inkml:trace contextRef="#ctx0" brushRef="#br0" timeOffset="433004.3498">20333 7121 737,'0'0'618,"0"0"-595,0 0 58,0 0 40,0 0-57,0 0-32,44-7-3,-22 10-4,2-1-23,-4-1-2,-6 1-28,-3 0-71,-5 4-129,-5 1-240</inkml:trace>
  <inkml:trace contextRef="#ctx0" brushRef="#br0" timeOffset="433241.5929">20277 7241 1009,'0'0'112,"0"0"-60,0 0 166,0 0-83,0 0-32,0 0-18,-10 8-17,10-8-7,14 0-15,14 0-20,6 0-26,7 0-12,-2 0-68,-3-5-57,-2-3-339</inkml:trace>
  <inkml:trace contextRef="#ctx0" brushRef="#br0" timeOffset="435715.1407">21203 6914 949,'0'0'147,"0"0"-126,0 0 133,0 0-24,0 0-50,0 0-43,-3 12-14,3 32 26,0 8 21,8 5-22,1-3-17,2-7-14,-4-4-3,-1-4-12,-1-6-2,0-7-3,2-6-24,0-7-38,4-5-96,3-8-69,2 0-78,2-13-287</inkml:trace>
  <inkml:trace contextRef="#ctx0" brushRef="#br0" timeOffset="436250.7081">21556 7056 609,'0'0'384,"0"0"-356,0 0 20,0 0 82,0 0-50,15-59-59,-15 50-14,0-2-3,0-2 1,0 1 11,0 0 24,5 2 10,2 1-2,0 4-2,4 4-2,5 1-17,7 15-12,5 17-5,1 12 9,-6 7 0,-12 1-4,-10 0-9,-1-6-1,-17-4-5,-8-6-5,-5-5-4,-2-9-19,1-8-10,2-10 4,3-4 11,4-5 16,5-15 7,4-6 10,4-1 11,8 0 9,1 5 18,0 6-3,10 4-9,3 6-6,4 3-11,7 3-7,5 6-7,4 14-5,-1 6 4,-4 3 2,-7-1-4,-4-2 1,-6-1-3,-2-3-2,-4-7 1,2-2-27,-4-4-13,1-2-49,-2-2-78,0-1-96,0-2-101,2-2-357</inkml:trace>
  <inkml:trace contextRef="#ctx0" brushRef="#br0" timeOffset="436597.6236">22065 7280 1123,'0'0'128,"0"0"-56,0 0 65,0 0-67,0 0-47,0 0 13,-31 82 18,12-51-35,-3-1-18,2-1 2,0-5-6,5-4-31,4-5-55,6-3-49,2-5-107,3-7-159</inkml:trace>
  <inkml:trace contextRef="#ctx0" brushRef="#br0" timeOffset="436829.1249">22109 7348 1236,'0'0'134,"0"0"-80,0 0 80,0 0-67,0 0-43,0 0-14,4 50 14,-13-21-15,-7-2-4,-2 0-4,-6 0-1,2-3-9,2-3-24,2-2-81,5-4-94,5-5-291</inkml:trace>
  <inkml:trace contextRef="#ctx0" brushRef="#br0" timeOffset="442066.7356">12683 11253 86,'0'0'59,"5"66"-12,0-35 28,3-5-3,3-5 5,-1 0-24,2-5-17,-2-3-25,-2-4-6,-1-3-4,-4-3 2,-2-2-1,1-1 0,-2 0 0,0 0-1,0 0-1,0 0-5,0 0-1,0 0-3,0 0-8,0 0-3,0 0-5,0 0-35,0 0 0,0 0 13,0 0 1,0 0 2,0 0 26,-2 0 9,1 0-12,0 0-27</inkml:trace>
  <inkml:trace contextRef="#ctx0" brushRef="#br0" timeOffset="443749.3824">20844 7222 565,'0'0'223,"0"0"-167,0 0 63,0 0-25,0 0-17,0 0-14,0 0 7,0-2 1,2 0-4,0 2 2,0 0-11,1-2-8,2 1-14,2 1-9,2 0-1,2 0-5,3 0-6,1-2 2,2 2 5,2-2-1,-3-1-2,0 0-3,0 2-3,-2-1-1,-3 1-3,-3-2 2,-4 3-5,0 0-1,-2 0 1,-1 0-1,-1 0-4,0 0 0,0 0-1,0 0-1,0 0 0,0 0-5,0 0-4,0 0-16,0 0-16,0 0-22,0 0-78,0 11-182,0 0-253</inkml:trace>
  <inkml:trace contextRef="#ctx0" brushRef="#br0" timeOffset="445407.7841">19369 7102 416,'0'0'128,"0"0"-119,0 0 28,0 0 24,0 0-15,0 0-13,-2 0 18,2 0 19,0 0-3,0 0 12,0-2-1,0 2 12,0-2 1,4 0-21,5 2-29,2-2-19,-1 0 4,-3 1-10,-2 1-3,-3 0-1,0 0-6,-2 0-5,0 0-1,0 0-5,0 0 2,0 0-7,0 0-1,0 0 7,0 0-11,0 0-2,-4 0 2,-6 0 9,-4 0 6,1 3 0,-1-1 1,3 0-1,6-1 0,1-1 1,3 1-1,1-1 6,0 0 6,0 0 16,0 0 11,1 0-13,5 0-3,4 0-7,1 0-2,1 0 0,1 0-7,-4 0-2,-4 0 0,-1 0-4,-4 0 0,0 0-1,0 0 0,0 0-2,0 0-9,0 0 2,0 0 3,0 0-3,0 0-14,0 0-11,0 0-7,0 0-5,0 0-27,-6 4 4,1-2 44,0 1 6,3-1-10,2-2-42,4 0-202</inkml:trace>
  <inkml:trace contextRef="#ctx0" brushRef="#br0" timeOffset="447144.617">17389 8171 1080,'0'0'107,"0"0"-44,0 0 89,0 0-58,0 0-54,0 0-1,61 91 24,-39-48-34,-7-3-19,-2-1 2,-1-1-5,-3-6-4,2-6-2,-2-5-1,-1-8 4,1-6-1,-2-5 3,0-2 2,3-5 12,4-17 7,5-12-14,0-8-4,0-7 2,-3-2 6,-5 3 2,-4 3-9,-2 9 8,-4 10-15,-1 10-3,0 7-1,0 8-33,0 1-30,-6 7-31,-8 14-135,-1 6-132,2 5-386</inkml:trace>
  <inkml:trace contextRef="#ctx0" brushRef="#br0" timeOffset="447781.4794">17810 8705 502,'0'0'514,"0"0"-490,0 0 47,3-55 78,-3 45-59,-7 2-62,1 2-2,2 3 1,1 3-14,2 0-8,1 0 5,0 0 4,0 0 3,0 0 3,0 0 2,0 0-3,0 7-6,0 6 12,0 3 6,0 4 0,0 2-12,0 1-6,0 3 1,1 3 0,2 2 0,0 1-5,-2-1-2,0 0-2,-1-4-4,0-3-1,0-2 0,0-9 0,0-3-19,2-5-24,10-5-95,8 0-167,4-11-669</inkml:trace>
  <inkml:trace contextRef="#ctx0" brushRef="#br0" timeOffset="448344.0065">17562 8787 697,'0'0'636,"0"0"-616,66-21-20,-27 16 86,4-3-24,1 0-31,-2-3-12,-5 1-9,-1-5-2,-5-1-6,-3-2 3,-4-2-4,-5 1 4,-5 0-2,-5 3 3,-3 3 10,-4 4 1,-2 3 4,0 4 1,0 2-9,0 4-13,0 19-11,-2 11 11,-5 13 5,-1 6-2,-1-6-3,0 2 3,2-9-1,3-4-2,4-3 0,0-10-2,0-4-10,0-9-3,0-7-2,0-3 0,0 0 17,0-15 3,5-5-1,3-6 2,4 2 26,2 0-3,2 3-1,0 7 4,-1 5 0,-1 7-9,2 2-8,2 6-6,-2 12-6,-2 6-1,-2 0 0,-6 2-1,-3-3 0,-3-1-23,0-5-33,0-6-105,-1-8-180,0-3-383</inkml:trace>
  <inkml:trace contextRef="#ctx0" brushRef="#br0" timeOffset="448547.6048">18239 8516 729,'0'0'867,"0"0"-858,65-31-1,-45 26 44,-2 3-52,-1 2-8,-3 0-76,-5 1-131,-5 9-180,-4 2-267</inkml:trace>
  <inkml:trace contextRef="#ctx0" brushRef="#br0" timeOffset="448710.8421">18270 8630 609,'0'0'682,"0"0"-582,0 0 63,0 0-44,63 3-86,-36 0-33,7-2-93,6-1-254,6-1-540</inkml:trace>
  <inkml:trace contextRef="#ctx0" brushRef="#br0" timeOffset="449122.8279">18789 8249 589,'0'0'762,"0"0"-730,0 0 56,0 0 32,0 0-74,0 0-36,43 71 29,-30-23-14,-4-2-12,1-4-4,-1-3-5,0-5-2,-2-5 3,2-10-4,0-4 0,0-7 2,2-7-2,6-1 3,3-9 11,2-15 1,1-8-5,-2-9 1,-3-7 3,-6-2-7,-4 0-5,-4 6-3,-2 11 0,1 11-8,-3 12-31,0 10-38,0 3-175,1 21-304</inkml:trace>
  <inkml:trace contextRef="#ctx0" brushRef="#br0" timeOffset="449559.6269">19175 8627 986,'0'0'308,"0"0"-303,0 0 81,0 0 21,0 0-67,0 0-23,-61-29-7,50 58-2,4 9-5,4 3-3,3-2 1,3-5-1,11-9 0,2-8-6,-1-7-3,1-10 3,0 0 3,0-14 3,0-13 2,-2-9 5,-2-3 15,-6 0 7,-2 6 14,-3 10-6,-1 10-9,0 9-12,0 4-2,0 1-14,0 16-2,0 7 2,0 5 0,6 0 1,1-2 2,3-4-3,4-2-4,3-6-20,2-7-63,5-3-89,2-5-210,-2-7-435</inkml:trace>
  <inkml:trace contextRef="#ctx0" brushRef="#br0" timeOffset="449765.3839">19524 8449 1419,'0'0'117,"0"0"-113,0 0 53,0 0-15,66-22-42,-50 22-48,2 0-103,3-1-159,-3 0-314</inkml:trace>
  <inkml:trace contextRef="#ctx0" brushRef="#br0" timeOffset="450161.9973">19954 8262 572,'0'0'370,"0"0"-287,0 0 36,0 0 9,0 0-56,-67 63 4,50-10 6,5 8 0,5 1-32,7-2-10,0-8-19,12-4-7,13-8-14,5-7 0,4-5-56,0-11-48,-5-8-109,-4-9-109,-7 0-425</inkml:trace>
  <inkml:trace contextRef="#ctx0" brushRef="#br0" timeOffset="451232.0945">19983 8292 620,'0'0'186,"0"0"-19,0 0 27,0 0-17,0 0-59,0 0-51,0 0-36,-15-10-10,13 35 26,1 10 19,1 5-17,0 2-7,5 4-3,4-4-8,0 0-1,1-1-9,-2-4-7,-2 1 0,0-2-7,-2-6-2,-1-3-4,-1-7 1,0-6-2,-2-7 2,2-4-2,-1-3 4,-1 0 0,1 0 8,2 0 0,2-10 2,3-9-3,6-9-7,3-11-2,7-7-1,1-6 4,3 0-1,-3 1 3,-2 5 9,-6 6-16,-5 7 0,-5 7 0,-5 8 0,-2 7 0,0 7-16,0 4-27,0 0-51,-7 13-37,-7 7-59,1 4-210,4 1-376</inkml:trace>
  <inkml:trace contextRef="#ctx0" brushRef="#br0" timeOffset="451696.3111">20340 8565 1393,'0'0'63,"0"0"-44,0 0 47,5 68-3,-5-26-28,0 2-16,-6-1-15,-1-4 0,1-5-3,1-8 3,3-6-4,-1-8-1,2-6-1,1-5 2,0-1 0,0 0 2,0-8 13,0-5-9,5-2 0,4-1 2,-2 1 11,0 5-1,2 2 1,-1 1-5,0 5-2,3 2-3,-1 0-3,3 4-5,1 6 2,1 5 1,-1 1 7,-4 3-1,-4-1-6,-6-2-4,0 2-2,-6-3-1,-11-2-1,-5-3-1,-5-3-1,-1-7-17,1 0-19,2-2-47,4-11-140,7 1-178</inkml:trace>
  <inkml:trace contextRef="#ctx0" brushRef="#br0" timeOffset="452592.2671">21000 8491 576,'0'0'211,"0"0"-74,0 0 58,0 0 32,0 0-68,0 0-65,0-1-36,6 1-22,4 0-18,6 0-14,10 0-4,2 3-12,0 1-98,-4 0-158,-13 2-197</inkml:trace>
  <inkml:trace contextRef="#ctx0" brushRef="#br0" timeOffset="452776.2951">21027 8650 1043,'0'0'184,"0"0"-174,0 0 120,0 0 13,0 0-81,0 0-62,0 0-31,59 0-155,-31-2-292</inkml:trace>
  <inkml:trace contextRef="#ctx0" brushRef="#br0" timeOffset="454447.6902">21539 8445 321,'0'0'253,"0"0"-234,0 0 23,0 0 86,-4-54-25,4 35-38,0 2-1,2 0 5,3-1 7,6 3 10,3 0 2,6 2-36,6 5-23,5 4 5,-2 4-17,-2 8-12,-5 11-4,-10 11 2,-7 1-3,-5 5-10,-10 1 6,-11 0-4,-3-2 2,-2-2-1,2-3 4,7-5 3,5-3 2,9-5-1,3-4 3,3-4 12,12-4 7,4-4-2,1-1 8,-1 0-12,-4 0 1,-3-6-12,-5-5 5,-2-2-5,-3-4 0,-2-3-6,0-3 0,0 1 6,-4-3-3,-1 0-2,-1 1 0,-3 4 5,0 0-6,-3 5-1,1 3-3,-3 4-7,0 0-25,3 4-11,0 2-30,4 0-104,6 2-116,1-2-396</inkml:trace>
  <inkml:trace contextRef="#ctx0" brushRef="#br0" timeOffset="454877.5757">21999 8534 573,'0'0'348,"0"0"-316,0 0 84,0 0 48,0 0-33,0 0-38,28-7-8,-8 7-17,4 0-10,0-1-8,-3 1-12,-3 0-22,-2 0-16,0 0 0,0 0-13,2 0-61,0 0-157,-2 0-202</inkml:trace>
  <inkml:trace contextRef="#ctx0" brushRef="#br0" timeOffset="455303.528">22493 8317 811,'0'0'204,"0"0"-167,0 0 61,0 0-18,0 0-1,-38 99 3,24-43-8,3 1-24,1 0-1,6-1-12,4-2-9,0-5-7,9-7-11,9-9-8,1-7 1,6-6-3,0-4-37,0-5-28,0-6-62,-2-5-141,-3 0-196</inkml:trace>
  <inkml:trace contextRef="#ctx0" brushRef="#br0" timeOffset="455530.2256">22674 8600 1192,'0'0'129,"0"0"-64,0 0 83,0 0-65,0 0-54,0 0-21,57-19-8,-37 14-12,2 1-55,1 0-107,-2-3-205,-1 0-573</inkml:trace>
  <inkml:trace contextRef="#ctx0" brushRef="#br0" timeOffset="455733.4267">22944 8399 1412,'0'0'40,"0"0"-31,8 71 94,-5-29-5,-3 0-68,0-4-20,2-3-5,-2-3-2,0-3-3,3-2-49,4-5-114,11-8-229</inkml:trace>
  <inkml:trace contextRef="#ctx0" brushRef="#br0" timeOffset="456154.1099">23263 8533 991,'0'0'54,"0"0"-15,0 0 186,0 0-101,0 0-56,0 0-29,27-52-6,-14 72-21,1 9-12,1 9 8,-9 4-4,-6 0-2,-6-2-2,-16-2-16,-7-4-10,-1-8-27,1-8 10,8-10 1,3-8 7,9 0 11,5-15 24,4-8 25,0-4 29,1 2 19,9 6 4,2 6-9,0 7-10,2 6-23,4 0-21,1 11-14,5 9 2,-1 5-6,-1-1 4,-5-1-5,0 0-22,-3-4-49,-2-4-88,0-8-174,-1-7-347</inkml:trace>
  <inkml:trace contextRef="#ctx0" brushRef="#br0" timeOffset="456376.6662">23481 8288 1121,'0'0'255,"0"0"-235,76 41 8,-45 3 67,-2 13-7,-7 7-46,-9 2-3,-11 2-25,-2-1-10,-15-1-4,-13-8-7,-9-6-14,-5-6-113,-4-8-147,-2-5-345</inkml:trace>
  <inkml:trace contextRef="#ctx0" brushRef="#br0" timeOffset="456909.6752">20840 9414 1214,'0'0'78,"0"0"-33,0 0 132,0 0-64,0 0-53,0 0-26,58-7 2,-28 7-5,4 0-18,0 0-13,1 0-11,-4 0-44,-1 0-103,-8 0-265,-11 3-532</inkml:trace>
  <inkml:trace contextRef="#ctx0" brushRef="#br0" timeOffset="457095.473">20948 9605 1060,'0'0'205,"0"0"-139,0 0 104,0 0-57,0 0-79,90 0-34,-50 0-2,-1 0-71,4 0-141,0-2-173</inkml:trace>
  <inkml:trace contextRef="#ctx0" brushRef="#br0" timeOffset="457861.3348">21483 9394 1013,'0'0'92,"7"-58"-52,2 33 168,0 6-69,2 4-57,2 5-18,1 9-14,6 1-22,4 13-14,4 14-3,-2 8-2,-7 4-5,-6 0 0,-10 0-4,-3 1-4,-9-2-1,-10-2-9,-6-5-22,-4-8-13,2-7-21,1-8 6,3-8 24,7 0 25,5-8 15,5-6 20,6-4 36,0-1 11,2 2-4,11 5-14,2 2-16,4 6-10,3 4-15,2 0-7,1 9-1,-2 6-1,0 0-2,1 2-3,0 0-8,3-1-6,-2-3-47,2-3-46,1-4-37,6-6-65,0 0 6,2-10-22,1-11 134,-3-4 97,-4-6 94,-6-4 26,-9 0 3,-7 4-34,-6 6 10,-2 8 24,0 7-40,0 7-3,0 3-40,-7 0-27,-4 9-9,0 13 4,3 8 7,7 6 6,1 1 6,7-3 5,11-8-1,5-5 1,3-7 2,-1-6-7,-1-6-6,-1-2-4,-6-3 7,0-13-13,-4-7-6,-4-6-5,-4-5 1,-4 1-2,-1 1 0,0 5-2,-10 6-2,-1 5-1,-4 7-4,-3 5-3,-4 3-9,-2 1-7,0 0-15,5 3-33,7 5-64,5 2-100,7-2-126,0 0-395</inkml:trace>
  <inkml:trace contextRef="#ctx0" brushRef="#br0" timeOffset="458215.3701">22393 9343 1353,'0'0'109,"0"0"-81,0 0 61,0 0-50,0 0-31,11 74 22,-3-32 10,5 2-19,2 0 3,4-5 3,2-4-5,0-8-5,1-6 3,-2-7 6,-3-9 0,0-5 2,0 0 0,1-16 2,0-11-4,-2-8-14,-3-9-4,-3-5 1,-7 2-6,-2 4-2,-1 8-2,0 10-4,0 10-10,0 8-26,-2 7-54,-4 0-20,0 18-177,2 7-200</inkml:trace>
  <inkml:trace contextRef="#ctx0" brushRef="#br0" timeOffset="458470.1886">23042 9645 1442,'0'0'250,"0"0"-242,0 0 29,0 0 7,0 0-43,-45 58 2,10-24 8,-2 4 1,-1 0-12,4-1 2,6-5-4,6-6-15,10-7-42,6-5-72,6-7-88,7-7-213</inkml:trace>
  <inkml:trace contextRef="#ctx0" brushRef="#br0" timeOffset="458683.9944">23058 9768 1335,'0'0'275,"0"0"-212,0 0 67,0 0-18,0 0-68,0 0-26,25-14-3,-34 29-2,-6 8 16,-6 8-16,-6 5-13,-3-1 0,1 0 0,1-2 0,1-4 0,-1-3-51,0-5-136,3-8-243</inkml:trace>
  <inkml:trace contextRef="#ctx0" brushRef="#br0" timeOffset="464356.7833">18837 9861 118,'0'0'798,"0"0"-768,0 0-19,0 0-7,0 0-1,0 0 18,0 0 22,4 80 2,-4-32-19,0 7-12,0 7 5,0 1 12,0 6-7,5 6 0,6 4-5,2 3-11,-3 3-1,-1 0-5,-3-1 1,-2 3 3,-4 0-1,0-3 2,0 3-1,2 2 1,4-3-7,5-5 0,1-3 1,3-11-1,-1-4 0,-4-5 2,-4-4-1,-4-2 1,-2-2 1,0 0 7,-6-1-6,-1-3-1,1-2 1,0-3-1,1-1-3,2 4 0,0-3-1,2 0 2,0-5 2,-1-1-3,2-3 0,-2-1 3,1 4 3,-1-1 6,0 5-3,-2 0-8,1 5 16,0 4 8,1 2-5,0 1-18,2 5 4,-2 2 0,-1 4 5,-3 5 2,-4 5-12,0-3 18,-4-1-1,0-2 3,0-4-9,-2 0 13,5-2-6,-1-2-12,4-2-4,6 0-1,2-1-2,0-4 4,6-3-4,3-4-2,-2-6 2,-3-6-1,-1-7 1,-3-11-20,0-9-41,0-5-48,-5-18-83,-9-20-128</inkml:trace>
  <inkml:trace contextRef="#ctx0" brushRef="#br0" timeOffset="465136.2393">18782 9850 507,'0'0'42,"0"0"-39,0 0-3,75-10 29,-46 17 32,8 6 36,7 3-42,9 1 16,16 0-1,16-1-12,21-3-6,26-5 8,22-4-16,24 0-4,25 1-4,22 5 12,16 8-6,10 9-5,5 7-17,3 4 9,2 4-5,11-2-19,8-4 0,10 1 12,6 1-13,-2 2-4,-3 2 0,-16-2 4,-18 2-4,-28 0-2,-30 1-5,-21 6-23,-21 1-19,-16-2-59,-12-2-24,-15-15-108,-19-11-403</inkml:trace>
  <inkml:trace contextRef="#ctx0" brushRef="#br0" timeOffset="466002.6828">19559 10460 761,'0'0'199,"0"0"-102,-19-61 68,17 56-5,2 5-75,0 18-51,0 20-9,0 15 25,-3 11-8,-1 4-13,-3 0-13,3-3-7,1-8-3,0-9-6,3-10 0,0-13-9,0-13-28,0-9-25,5-6-4,4-23 63,1-14-33,0-19-12,-2-11 36,-2-12 11,1-4 1,3-3 3,5 5 9,6 12 10,1 14 6,-3 19 2,-8 18 6,-5 12-6,-3 9-16,-3 3-14,0 19-2,0 12 2,0 10 3,-10 3 0,-4 0-1,-3-1-2,3-8-29,5-4-32,8-3-32,1-4-138,11-6-143</inkml:trace>
  <inkml:trace contextRef="#ctx0" brushRef="#br0" timeOffset="466554.9915">19700 10828 1404,'0'0'26,"0"0"-22,0 0-4,0 0 16,0 0-8,19 68-4,-19-42-4,-8-2-26,-4-7-19,3-6 3,4-9-5,3-2 31,2-13 16,2-12 12,12-4 25,8-3 0,3 2 13,0 4-8,-4 9 13,-7 9 17,-3 8-30,-2 0-32,3 17-10,1 9 0,-1 4 0,-5 1-2,-5 0-5,-2-4-18,0-7-8,0-7-9,-2-8 9,0-5 20,1 0 13,-1-10 20,2-11 3,0-7-4,0-4 12,0 2-15,8 2-2,4 8 14,-3 6-1,-2 9-9,2 5-7,3 0-11,2 15-4,6 8 4,1 3 0,-6 2 0,-6 2-1,-3 1-2,-2-4-1,-2-2-30,2-7-39,3-6-49,3-5-84,5-7-62,6 0-95</inkml:trace>
  <inkml:trace contextRef="#ctx0" brushRef="#br0" timeOffset="466846.6354">20247 10877 553,'0'0'384,"0"0"-278,32-59 4,-32 56 23,0 3-37,-6 6-91,-11 15-5,-7 6-1,-1 4 0,4-3 0,5-3-4,9-7-6,5-8-20,2-7 3,2-3 28,12-3 9,6-9 7,-1-4 2,1 0 16,-4 6 9,-7 4 4,-3 2 6,-5 4-20,2 0-22,-1 8-11,2 9 0,-2 5-2,-1 0 2,1 1-8,4-3-58,5-6-64,6-6-110,6-8-183</inkml:trace>
  <inkml:trace contextRef="#ctx0" brushRef="#br0" timeOffset="467146.504">20545 10844 1043,'0'0'222,"0"0"-201,0 0 48,0 0 30,0 0-85,0 0-14,0 0 0,-77 71 0,52-40-10,7-4-55,6-7-57,6-9-46,6-11-49,0 0-10,4-13 227,5-9 7,1-3 139,-1 1 39,-2 0-24,-1 7-7,-3 4-41,-1 6-10,-2 7-12,0 0-53,3 3-35,3 15 0,5 11-3,3 6 0,7 5-44,8-2-93,7-3-116,3-7-370</inkml:trace>
  <inkml:trace contextRef="#ctx0" brushRef="#br0" timeOffset="467437.8711">21160 10798 933,'0'0'470,"0"0"-433,0 0-19,0 0 54,0 0-39,71-8-33,-37 8-26,-3 0-124,-12 1-200,-13 8-342</inkml:trace>
  <inkml:trace contextRef="#ctx0" brushRef="#br0" timeOffset="467626.6668">21110 10944 1152,'0'0'240,"0"0"-225,0 0 23,0 0 17,91 0-55,-43 0-1,1 0-73,2-2-162,3-6-180</inkml:trace>
  <inkml:trace contextRef="#ctx0" brushRef="#br0" timeOffset="467876.6047">21797 10467 1006,'0'0'154,"0"0"-94,0 0 26,0 0-32,0 0-24,0 0 33,-2 76 13,2-38-33,0-2-24,4-1 1,4-6-7,2-6-6,-2-6-2,-2-10-4,1-6 6,1-1-1,6-10 11,3-12 2,3-13-11,-3-3-3,-2-5-4,-4 2-1,-1 4-13,-3 11-20,1 9-53,1 13-119,5 4-133,-4 13-398</inkml:trace>
  <inkml:trace contextRef="#ctx0" brushRef="#br0" timeOffset="468064.0124">22013 10649 1284,'0'0'286,"0"0"-265,0 0 30,0 0 53,0 0-51,0 0-45,0 50 0,0-18 2,0 3-7,0 1-3,-4-2-19,2-1-25,2 1-42,0-5-107,-1-6-76,1-10-215</inkml:trace>
  <inkml:trace contextRef="#ctx0" brushRef="#br0" timeOffset="468445.1832">22029 10873 1099,'0'0'118,"0"0"-98,59-74-15,-36 54 96,-4 1-49,-3 3-36,-1 0-6,-5 1-5,-6 1 1,-1 3 1,-3 1 0,0 3-5,0 4 4,0 3-3,0 0-3,-1 3-4,-3 12-4,1 5 8,1 2 0,2 0 0,0-4 0,0-6 0,0-5-8,4-4 2,4-3 6,4 0 7,5-10 14,1 0 19,-1 3 27,-6 4-5,-1 3-27,-2 0-20,1 15-7,-3 5 1,-3 6-8,-3 1-1,0 0-2,-2-3-9,-5-6-33,2-6-88,3-9-75,2-3-183,0-15-425</inkml:trace>
  <inkml:trace contextRef="#ctx0" brushRef="#br0" timeOffset="468722.3822">22298 10332 1125,'0'0'216,"0"0"-216,0 0 0,0 0 33,0 0-17,64-12-16,-51 46 0,-2 8-5,-8-2 1,-3-3 0,0-9-7,0-11 8,0-9 2,0-7 1,9-1 24,14-6 26,8-11-20,4-2-15,1 1-9,-6 5-6,-8 9-40,-11 4-167,-11 16-323</inkml:trace>
  <inkml:trace contextRef="#ctx0" brushRef="#br0" timeOffset="468956.0681">21622 11116 1535,'0'0'106,"121"-14"-104,-28 3-2,10 0 33,8 6-10,-7 5-23,-6 3-11,-16 12-98,-16 1-101,-12 0-181,-12-3-544</inkml:trace>
  <inkml:trace contextRef="#ctx0" brushRef="#br0" timeOffset="469502.9068">21739 11510 978,'0'0'29,"0"0"-12,0 0 173,0 0-21,-60-27-79,58 35-38,-2 14-3,1 11 14,1 4-23,2 1-14,0 0-16,0-5-7,0-1-3,6-8-1,3-6-5,3-6-17,8-10-8,9-2 30,10-5 1,4-17 2,-4-1 3,-7-4-4,-12 1 5,-11 2 0,-8 2-3,-1 1-3,-1 1 0,-12 4-3,-1 4 4,3 6-1,3 4 3,2 2 3,4 11 0,0 17 0,-1 10 14,2 6-4,1 2-7,0-2-6,1-3-3,9-7-7,-1-5-25,5-9-48,5-9-99,8-11-74,6-7-42,4-20-181</inkml:trace>
  <inkml:trace contextRef="#ctx0" brushRef="#br0" timeOffset="470401.9505">22153 11619 570,'0'0'254,"33"-98"-65,-24 66 12,-5 13-17,-4 11-76,0 8-27,0 0-59,0 19-22,0 9 0,-6 8 5,-2 0-4,0-4 0,2-8-2,3-8-14,3-8-24,0-8-15,0 0 50,0-18 4,9-10 4,2-6-1,3-4 0,-2-1 2,4 4 8,-1 5 7,1 10 17,0 9-9,-2 8-10,0 3-14,0 5-4,-3 18-2,-8 4-4,-3 7-6,-5 1 0,-12-1-6,-2-1 1,4-3 7,6-6 8,6-4 1,3-6 0,0-1 2,14-5-2,9-3 2,3-3-2,7-2-1,-1 0-7,-2-13-35,-1-4-4,-6-6 10,-4-2 27,-3-1 11,-6 3 6,-5 6 28,-3 8 17,-2 8 8,0 1-41,0 11-18,-6 17-9,-2 10 9,2 7 2,2 1 1,4-3-5,0 0 2,0-8 0,4-4-51,-2-11-48,-2-9-92,0-10-33,0-1 3,-10-14 209,0-7 12,3-1 94,5 0 23,2 1-14,0 0 12,13 4-28,10-2-38,5 2-32,3 0-7,0-1-7,-4 0-3,-3-3 6,-6-2-3,-4-1 2,-3 5 3,-3 4 4,-4 7-8,-3 6 2,-1 2-6,0 15-2,0 12-5,0 9 6,0 1 1,0-2-1,-3-4 1,3-7-2,0-9-2,0-6-12,8-9 5,6 0 11,2-9 2,3-7 9,1-2 24,-4 5 19,0 1 20,-5 8 8,-1 4-36,2 0-20,2 12-21,3 10 1,0 7 1,-3 6-7,-7 1-6,-5 6-69,-2-2-126,-17-5-236</inkml:trace>
  <inkml:trace contextRef="#ctx0" brushRef="#br0" timeOffset="471026.8117">20015 12381 919,'0'0'192,"0"0"-154,0 0 68,0 0 26,0 0-31,0 0-17,3 0-35,8 0-20,7 0-10,9 0-2,7 0 2,9 0-17,1 0-2,0 0-33,-6 0-58,-8 0-58,-12 3-109,-9 2-258</inkml:trace>
  <inkml:trace contextRef="#ctx0" brushRef="#br0" timeOffset="471207.5125">20088 12546 1099,'0'0'185,"0"0"-148,0 0 8,0 0 50,0 0-42,0 0-42,66 6-11,-22-2-84,3 0-182,0-2-200</inkml:trace>
  <inkml:trace contextRef="#ctx0" brushRef="#br0" timeOffset="472045.5229">20952 12441 337,'0'0'374,"0"0"-333,0 0-6,0 0 37,0 0-31,0 0-22,-24-13-18,22 13 0,-1 0 4,0-2-5,1 1 1,0-1 15,2 0 35,0-3 8,-2 1 6,2 0 5,0-1-7,0-2-2,0-3-20,2-1-11,3-3-4,4-4-12,-2 0 7,0 2 22,-3 1 21,-4 6 10,0 1-17,0 5-24,0 3-16,0 0-7,0 5-10,-4 18-7,-3 13 7,0 9 2,3 8 2,4 3-3,0 1-1,0-4 0,15-3 0,6-9 3,9-9 0,1-9-2,1-10 0,-4-9 2,-4-4 2,-6 0 2,-6-2-6,-8-8 7,-4-5-3,0-3-5,-6-2-8,-12 0-3,-3 2 5,-2 2-3,-2 9-3,3 1 3,2 6 0,3 0-3,0 2-1,4 7-14,6-1-33,7 1-83,0-3-139,21-3-248</inkml:trace>
  <inkml:trace contextRef="#ctx0" brushRef="#br0" timeOffset="472240.9863">21376 12621 860,'0'0'598,"0"0"-584,0 0-1,0 0 71,0 0-37,0 0-47,0-7-1,0 7-6,0 2-29,0 3-72,0-2-59,0-3-125,0 0-357</inkml:trace>
  <inkml:trace contextRef="#ctx0" brushRef="#br0" timeOffset="472748.9372">21501 12469 856,'0'0'273,"0"0"-263,0 0 73,0 0 74,0 0-62,0 0-52,19-52-6,-6 49-18,1 2 1,2 1-14,0 0 1,-3 13-7,-3 2-2,-4 5-5,-6 0-1,0 2-9,0 1 0,-6 0 17,-1-2 0,2-2 1,1-4 2,2-2-3,1-3 1,-1-3 0,2-2 0,0-1 12,0 1 4,0 0-1,0 1-4,4 2 4,3-1-5,2 2 3,1 0-5,-2-2-1,0 2-5,-1 2 11,-2 0-9,-2-1-2,-3 5-3,0-5 0,-7 3-3,-8-2 0,-5-2-7,-2-2-30,0-5-57,-1-2-95,3 0-171,4-8-522</inkml:trace>
  <inkml:trace contextRef="#ctx0" brushRef="#br0" timeOffset="473823.4018">21940 12535 846,'0'0'258,"0"0"-258,0 0 2,0 0 45,0 0 15,0 0-31,7 38 48,3 3-2,3 7-6,2-1-24,-2-1-2,-2 1-17,-4-5-17,-1-3-7,1-8-1,0-9-2,-2-12 1,1-5 2,0-5-1,0-2 5,5-21 7,3-10-10,-1-7-3,-1-5 1,-2 4 1,-4 4 4,-2 7 5,-3 7 8,0 8-2,0 9-10,-1 4 7,0 2-10,2 0-6,5 16-6,5 10-1,3 4 7,2 5 4,0 0-2,-1-2-1,0-1 3,0-6-1,4-6-1,-1-6 1,3-7 6,0-7-3,2 0-2,1-14 4,2-11 1,-2-8-1,-5-6 18,-6-7-3,-7-4-15,-7-1 0,0 5-5,-9 9-3,-6 11-4,2 10-7,2 10-20,0 6-29,-1 4-64,0 21-122,2 6-115,8 3-495</inkml:trace>
  <inkml:trace contextRef="#ctx0" brushRef="#br0" timeOffset="474077.1985">23121 12842 1851,'0'0'0,"0"0"-107,0 0 90,-93 51 17,20 1 41,-20 14-31,-7 6-10,-3 3-4,11-5-18,18-9-29,24-15-94,27-22-131,23-19-438</inkml:trace>
  <inkml:trace contextRef="#ctx0" brushRef="#br0" timeOffset="474285.9851">23119 13013 1678,'0'0'65,"0"0"-65,0 0-24,0 0 24,0 0 5,-52 54 10,-8-6-4,-16 6-11,-11 1-2,-5-1-6,-1-5-40,-1-4-114,4-11-140,8-9-361</inkml:trace>
  <inkml:trace contextRef="#ctx0" brushRef="#br0" timeOffset="482717.6706">7850 11095 744,'0'0'430,"0"0"-410,0 0 58,0 0 46,0 0-54,66-33-26,-39 31-15,5 0-19,-1 0-10,-2-1-23,-4 1-103,-8-2-169,-8 0-304</inkml:trace>
  <inkml:trace contextRef="#ctx0" brushRef="#br0" timeOffset="482903.7077">7959 11009 979,'0'0'261,"0"0"-211,0 0 81,0 0-41,0 0-50,0 0-2,6 44 1,-3-19-22,-1 1-17,1-1-2,1 0-88,7-3-159,5-5-220</inkml:trace>
  <inkml:trace contextRef="#ctx0" brushRef="#br0" timeOffset="483301.4639">9463 11043 1057,'0'0'129,"0"0"-89,0 0 120,82-31-62,-47 21-56,3 3-36,-4 1-6,-2 5-74,-9 1-125,-12 0-129,-11 0-566</inkml:trace>
  <inkml:trace contextRef="#ctx0" brushRef="#br0" timeOffset="483825.7692">8493 11138 64,'0'0'966,"0"0"-943,0 0-7,0 0 105,0 0-25,46 68-42,-37-45-26,0-1-22,-2-2-3,-3-7-1,-1-6-2,0-6 2,1-1-1,3-11-1,4-17 24,2-7-15,1-7 30,-3-1 4,-2 3-8,-2 1-16,3 7-12,-3 6-7,0 10-16,4 10-66,3 6-103,1 0-148,1 11-177</inkml:trace>
  <inkml:trace contextRef="#ctx0" brushRef="#br0" timeOffset="484019.7759">8785 11148 1096,'0'0'211,"0"0"-206,0 0 63,11 56 25,-11-20-52,0 2-27,0 0-14,0-1-17,3-9-115,0-6-210,2-7-489</inkml:trace>
  <inkml:trace contextRef="#ctx0" brushRef="#br0" timeOffset="484416.7319">8766 11280 968,'0'0'88,"0"0"-83,60-48 5,-39 38 63,1 2-37,-2-2-26,-1 0-9,-1-1 6,-7-1-7,-1-3 1,-6 3 7,-4-1-6,0 4 5,0 3 6,0 2 1,0 4-12,0 0-2,0 16-18,0 8 18,3 6 1,3 4-1,-4 1-3,3-5-28,-4-2-36,-1-7 8,0-9 16,0-8 16,3-4 27,0-4 23,2-13 28,3-5-12,-3 3 46,2 3-3,-1 6 3,-4 8-2,4 2-23,2 3-37,4 13-14,1 7-7,1 3-1,-1 1-2,-3 1-46,-3-4-133,-2-3-328</inkml:trace>
  <inkml:trace contextRef="#ctx0" brushRef="#br0" timeOffset="491749.4462">12590 11506 229,'0'0'40,"0"0"-36,0 0-4,0 0 23,0 0 5,0 0-12,0 0-5,0-2 4,0 2-3,0 0 19,0 0 19,0 0-2,0 0 4,0 0 9,0 0-6,0-1-16,0 1-3,0 0 6,0 0-4,0 0-17,-1 0-13,-1 0-3,-2 0-3,-3 0 0,2 0-2,-3 0 0,3 0 0,0 0 3,0 0-2,3 0-1,0 0 2,2 0 7,-2 0 6,2 0 2,0 0 3,0 0 2,0 0-4,-1 0 4,1 0 0,0 0-6,0 0 4,0 0-1,0 0 5,0 0 14,0 0 16,10 0-5,4 0 5,6 3 0,3 3-1,2-2-16,1 1-3,-2-1-9,0-1-1,-4 2-4,-2-4-9,-5 2-2,-5 1-4,-2-2 1,-2 0-3,-1 0-2,-1 1 0,3 0 1,-1 0 0,3 1-2,-4-2 0,1 0 0,-4-1 0,2-1 0,-2 0-6,0 0-4,0 0-2,0 0 2,0 0-8,0 0-6,0 1 7,0-1-8,0 0-6,-2 2-1,-2-2-21,-2 0-34,-1 0-15,0 0-37,0 0-175,0 0-86</inkml:trace>
  <inkml:trace contextRef="#ctx0" brushRef="#br0" timeOffset="497203.2198">21566 13134 1264,'0'0'143,"86"-23"-123,-33 14 1,9 3 4,4 2 50,8 2-44,4 1-16,-5-1 10,-1 2-17,-10 0-8,-9 0-22,-10 0-8,-8 0-44,-12 7-114,-14 0-161,-9 1-491</inkml:trace>
  <inkml:trace contextRef="#ctx0" brushRef="#br0" timeOffset="497384.5677">22161 13169 1369,'0'0'167,"62"-35"-150,-28 22-13,-2 0-4,5 1 1,-2 5-1,0 3-113,2-1-237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11-09T10:20:45.484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856 1213 660,'0'0'176,"0"0"-111,0 0-34,0 0 59,0 0-21,0 0 1,0 0-14,-18-45-14,15 38 4,2-2 4,1-1 4,0-2-10,4-1-16,14-3-15,8-2-10,7 3 5,2 4-3,-3 8 0,-6 3-5,-10 2-2,-9 14-7,-7 8-24,0 6-6,-13 3 3,-12-2 16,-5-3-36,-2-4-35,7-8 31,2-6 21,12-6 26,6-3 13,5-1 40,0 0 115,0-3-57,8-3-24,10 2-28,7 3-13,9 1-19,2 5 4,-3 13-5,-7 7-9,-10 5-4,-13 4-2,-3 3-3,-18-1-11,-15-5-8,-8-3-7,-6-9 0,1-10 2,5-8 12,5-1 1,11-8 14,4-7 2,12-3 3,7 0-3,2 2-60,32 1-183,11 2-234</inkml:trace>
  <inkml:trace contextRef="#ctx0" brushRef="#br0" timeOffset="409.5575">1574 1310 1300,'0'0'35,"0"0"-35,0 0 75,0 0-61,-94-52-9,55 66-5,3 11-7,6 4-11,14 3-17,9-1-8,7-7-22,1-6 24,19-7 24,5-11 17,2 0 17,-2-11 13,-2-10 33,-1-4 9,-5 0-9,-4 2 8,-6 8-2,-2 5-28,-3 7-16,-2 3-25,0 0-1,2 16-29,3 5 15,-1 4 2,3 1-23,0-4-11,2-4-7,0-5-21,2-8-16,4-5 2,5 0 22,7-17-41,2-4-81,1-7-71,-5-1-184</inkml:trace>
  <inkml:trace contextRef="#ctx0" brushRef="#br0" timeOffset="649.951">1792 886 1080,'0'0'255,"0"0"-255,63 27 0,-26 21 50,1 20 37,-4 14 10,-10 9-18,-11 2-33,-11-6-13,-4-2-13,-21-5-3,-14-1-11,-10-11-6,-6-6-2,-8-8-29,-5-10-54,-2-10-136,2-12-223</inkml:trace>
  <inkml:trace contextRef="#ctx0" brushRef="#br0" timeOffset="4137.1978">5380 1445 846,'0'0'193,"0"0"-180,0 0 15,82-18 39,-11 14 1,23 0-1,17 1-7,9-2-15,8 2-5,2-1-23,-4-2 13,-9 1-8,-17-1 0,-16 2 0,-18 1 1,-11 2-14,-16 0-6,-14 1 4,-10 0-5,-8 0-2,-5 0 4,-1 0-8,-1 0 4,0 0 0,0 0 1,0 0 1,0 0 2,0 0 0,0 0 4,0 0-2,0 0-1,0 0-1,0 0 0,0 0 3,0 0 1,0 0 0,0 0 1,0 0 6,0 0-5,0 0-6,0 0 1,0 0-2,0 0 2,0 0 0,0 0 2,0 0-2,0 0 1,0 0 1,1 0-4,-1 0 4,1 0 0,1 0 2,-2 0-4,0-1 1,0-3-3,0-3-2,0-5-1,0-6-5,0-6-4,0-8 0,0-7-6,0-9 5,0 3 5,2-2 5,-1 6 0,-1 10 1,0 8 0,1 12 0,-1 8 1,3 3-2,8 18-1,8 20-15,6 11 16,0 9 6,-3 0-4,-6-2 0,-3-3 0,-3-2 0,0-10-2,1-5-3,2-10 3,1-9-2,-1-6-5,-1-10 1,2-1 4,2-7 2,4-15 4,1-10-3,1-10-1,-4-7-5,2-2 1,-1 0 4,4 6 0,0 12 2,-1 9-2,-1 11 0,-1 11 0,1 2-1,2 14-3,-1 11 2,-1 4-2,-10 4 1,-2 0 2,-6-2 0,-1-1 1,2-3 0,1-2 3,2-5-3,4-3-2,5-4 2,5-2 1,6-3 2,12-4-1,8-4 12,10 0-8,13 0 6,8-8 0,7-1 1,10-2 2,5-2-4,0 1 0,-3 0-6,-10-1-3,-13 3-1,-13 2 0,-13 1 0,-8 3-1,-10 1 2,-3 3-4,-6 0 2,-5 0-2,-5 0-3,-4 0 0,0 0 1,-5 2 3,-2-1-7,0-1 7,0 0 1,0 0 3,0 0-2,0 0-1,0 0 2,0 0 0,0 0-2,1 0 2,-1 0 3,0 0 2,0 0 3,0 0-3,0 0 2,0 0 2,0 0-3,0 0 0,0 0 0,0 0 2,0 0-1,0 0-3,0 0-1,0 0-2,0 0-1,1 0 0,0 0-1,0 1-1,2-1 0,-2 0 1,0 0-1,0 0 0,-1 0-4,0 0-2,0 0-6,0 0 1,0-9 1,-5-14-7,-2-11-14,0-11 20,0-10 0,-2-8 2,0-3 7,-2 3-1,-2 10 1,-1 8 2,1 14 5,1 5-4,4 9 2,3 10 11,3 7 1,2 5-9,0 29-6,0 23 0,0 23 22,0 12 2,0 8-14,-6-3-4,-3-4 0,2-6-2,2-10 0,5-9-3,0-12-1,2-10-2,10-12-5,1-11-11,-3-10-20,-1-7-9,-1-6 0,2-1-31,-1-20-84,0-13-151,3-6-155</inkml:trace>
  <inkml:trace contextRef="#ctx0" brushRef="#br0" timeOffset="4477.4729">8927 920 696,'0'0'96,"35"-69"-44,-25 46 42,-7 9 82,-2 4-18,-1 7-34,0 3-23,0 0-42,0 15-35,0 18-4,0 19 58,0 22-6,0 9-41,-2 10-1,-7 3-1,-3-4-8,0-9-12,4-10-1,3-9-8,5-10-3,0-11-3,5-8-14,2-12-19,1-12-11,-5-5-22,-3-6-58,0-6 11,0-18-74,0-7-228,0-7-155</inkml:trace>
  <inkml:trace contextRef="#ctx0" brushRef="#br0" timeOffset="4655.8637">8947 1385 580,'0'0'236,"0"0"-178,0 0 141,0 0 37,0 0-98,0 0-30,80-25-36,-8 25-15,22 0 3,13-2-18,8 2-15,-4 0-21,-11 0-6,-19 0-47,-25 8-118,-30-1-626</inkml:trace>
  <inkml:trace contextRef="#ctx0" brushRef="#br0" timeOffset="6126.114">5467 1603 428,'0'0'106,"0"0"-74,0 0 2,0 0-3,-13-57-3,7 49 19,-1-2-15,1 2-3,-3-2 40,4 2 6,1-2 20,1 0 21,1-3-24,2 1 68,0 0-123,0 0 14,0-1-22,0 4 11,0 0-13,0 4-12,0 2 17,0 2-3,0 1-6,0 1-15,0 27-8,2 25-6,6 25 6,0 22 18,-1 20-14,-3 8-1,-3 6 10,-1 2-11,0-9 4,2-3-4,8-10 0,7-5-2,4-13 0,4-12 0,2-15-1,-4-15 1,-2-14 0,-3-13 1,-5-9-1,-4-7 5,-3-7-4,-3-3 0,8 0 5,10-1 1,27 0 3,23 0-4,29-3-4,25-4 2,14 1 1,16-2-5,15 3 0,8-1 0,20 0 3,13 0 3,1-2 1,-3 1-7,-22 0 0,-24 1 4,-26 3 2,-30 2-2,-25-1-4,-25 2-1,-22 0-5,-18 0 5,-7 3-5,-10 0-1,0-3-1,0 0 4,0 0 3,0 0-1,0 0 2,0 0 1,-1-2 2,-3-9-1,2-3-2,-1-7 0,3-2-1,0-7-1,10-6 1,1-8 1,-4-9 0,-4-4 1,-3-2 1,-5 4-2,-10 14 0,-3 16 2,1 15-2,-6 10 0,-6 27-5,-8 25 0,0 29 5,4 15 0,12 10 5,18-3-5,8-10 4,31-8-3,20-13-1,18-15 0,17-17 1,12-15-1,3-20 3,-6-5 0,-9-28 3,-15-16 7,-10-18 0,-12-15 7,-15-13-1,-21-13-11,-18-10 2,-25 5-3,-25 14-7,-19 20-1,-16 26-1,-15 21 0,-17 15-5,-10 12 3,10 8 4,20 16-6,28 4-18,34 2-31,28 6-45,14 7-95,34 6-82,15-1-275</inkml:trace>
  <inkml:trace contextRef="#ctx0" brushRef="#br0" timeOffset="6747.0161">8488 3113 754,'0'0'343,"0"0"-343,0 0 75,-20-63 30,16 47-35,4-1 1,0 1 24,10 1-42,10 2-23,2 5 12,4 8-13,3 0-11,-1 12-13,0 8 2,-2 4-3,-5 2-3,-4-2-1,-5-3 2,-3-5-1,-2-6 0,-3-8-1,0-2 3,3-7 7,1-14 11,1-7-10,0-5 0,-5 0-2,1 2-6,0 7-3,-1 6-6,3 10-33,3 8-92,5 0-293,3 13-324</inkml:trace>
  <inkml:trace contextRef="#ctx0" brushRef="#br0" timeOffset="7077.0708">8971 3059 1071,'0'0'208,"0"0"-197,0 0 155,0 0-54,69-8-51,-2 8-21,23 0 6,20 0-14,14-3 4,6-1 1,-1 0-7,-8 2-3,-17 0-10,-21 0-2,-17 2-14,-19 0 2,-17 0-3,-9 0-1,-12 0-4,-5 0-23,-4 0-39,0 0-11,0 0-53,0-3-88,-4-15-69,-3-7-340</inkml:trace>
  <inkml:trace contextRef="#ctx0" brushRef="#br0" timeOffset="7849.4333">9752 1266 758,'0'0'63,"0"0"-58,0 0 78,0 0 50,0 0-56,0 0-26,-3-15-15,6 15-20,12 0 0,12 4 24,8 3 8,11 0-15,1-2-6,-3-3 8,-3-2-8,-3 0-4,-4 0-8,-1 0-3,-4-6-3,1 0-4,-7 0-3,-1-1 0,-2 3 1,-3-1-2,-4 2 0,-5 1-1,-6 0 6,-2 2-6,0 0 3,0 0-3,0 0-6,0 9 5,-2 11 1,-3 13 5,0 14 19,-2 22 23,0 21 37,1 21-16,3 26-12,3 15-14,0 5-3,5-2-13,6-13-8,-8-14-6,-3-16 0,-1-12-5,-14-14-4,-2-13 0,-1-15-1,4-15-2,5-14 1,2-12-2,3-9-2,4-6-19,0-2-22,0 2-6,0-2-5,-2 1 5,-2-1-10,-3 0-46,-5-10-24,1-10-42,0-5-217</inkml:trace>
  <inkml:trace contextRef="#ctx0" brushRef="#br0" timeOffset="10039.5321">6750 307 1340,'0'0'104,"0"0"-102,0 0 13,0 0-6,0 0-4,-38 59 30,15-20 3,-2 1-15,2-1-10,5-8-7,7-5 0,6-9-1,5-5-5,0-3 1,23-6-1,13-3 21,10 0 0,6-8 2,-2-6-13,-5-1-3,-9-1-7,-10 0-7,-7 2-34,-12 2-68,-7 2 36,-1 0-31,-12 1-2,-4 0 98,6 0 8,2 3 91,5 1 22,1 2 31,3 3-33,0 0-57,0 0-29,0 14-14,-2 10-1,-4 7 13,-2 3 1,1-1-13,-2-2-11,5-4 0,1-2-14,3-7-35,0-2-36,3-7-102,8-9-86,10 0-90,3-17-221</inkml:trace>
  <inkml:trace contextRef="#ctx0" brushRef="#br0" timeOffset="10317.4447">7053 471 551,'0'0'435,"28"-63"-321,-24 48 32,-4 10 6,0 3-42,0 2-58,0 16-47,-7 14-1,0 8 7,5 3 3,2-3-8,9-5-1,9-7-3,3-5 2,2-11-1,-1-8 0,4-2 8,-2-14 4,-3-11 5,-5-10-4,-7-3 2,-7-2-5,-2 2-6,-7 9-2,-9 9-4,-5 10-1,-3 10-10,3 1-27,-2 20-45,3 5-76,8 4-105,6-3-187</inkml:trace>
  <inkml:trace contextRef="#ctx0" brushRef="#br0" timeOffset="10827.3437">7372 624 1236,'0'0'20,"0"0"-4,0 0 89,0 0-64,62-28-22,-42 28-4,0 0-5,3 0-4,0 0 1,-2 6 4,-1-3-3,-2 2-6,2-2 0,0 0 0,-1 0-2,-1-1 0,-5 0-1,-5 0-1,-6-2-7,-2 0 6,0 0-8,0-1 7,0-9-2,-6-2 4,0-1 2,-2-3 0,-2 1 1,6 0 4,0 0-3,4 1 2,0 1 9,6-1 2,15 3 0,4 2-1,4 6-1,1 3 4,-3 0 4,-4 12-10,-5 9-1,-5 6-3,-6 3-4,-6 5 2,-1-2-5,-3-1 0,-6-3 0,2-7 2,5-6-1,2-5-1,9-5 1,23-6-2,18 0-16,18-19-218,2-12-728</inkml:trace>
  <inkml:trace contextRef="#ctx0" brushRef="#br0" timeOffset="13758.943">9195 298 948,'0'0'74,"0"0"-63,0 0 129,0 0 24,9-55-81,-21 47-40,-6 4-20,-5 4-17,-4 4-1,-4 21 7,-1 12-1,2 8 7,9 2-7,10-2-3,11-8-1,0-7-6,15-8 5,10-9-5,5-7 4,11-6 2,3-1-7,3-14 0,0-3-73,-2-1-58,-4-1-240,-7 2-552</inkml:trace>
  <inkml:trace contextRef="#ctx0" brushRef="#br0" timeOffset="14261.1461">9655 365 653,'0'0'96,"0"0"6,0 0 17,0 0-58,0 0 7,0 0-5,0-66 14,8 50 9,2 1-14,4 1-18,3 3 0,2 3-17,1 4-5,0 4-2,-1 2-19,-3 19-2,-6 6-5,-7 4-3,-3-1 3,-11 3 2,-15 0-4,-6 1-2,1-4 3,2-3-1,7-4-2,7-7 0,8-3-1,5-6-5,2 0 3,0-2-2,9-1 3,6 1 1,8-2 1,8-2-47,5 2-142,2-2-288</inkml:trace>
  <inkml:trace contextRef="#ctx0" brushRef="#br0" timeOffset="14622.4524">9702 744 1119,'0'0'42,"0"0"63,0 0 75,0 0-60,0 0-72,0 0-14,0 3-16,0 1-16,0 2 4,0 2 1,0-1-3,0-2-1,0 0-3,0-3 1,-1-2-1,0 0 1,-2 0 5,3 0 5,-3-1 9,2-6-6,-2 2-5,3 1 3,0 0-6,0 4-6,0 0-3,0-2-2,0 2-18,10-1-30,4-3-140,1-5-345</inkml:trace>
  <inkml:trace contextRef="#ctx0" brushRef="#br0" timeOffset="20569.5358">8080 3663 1113,'0'0'68,"0"0"-37,0 0 86,0 0-55,0 0-38,0 0-6,13 64 43,-2-24-5,1 2-25,0-2 3,-1-1-10,-1-6-2,0-4-14,-3-5-3,4-8 2,-4-4-3,-2-5 0,0-4 0,-3-3 1,0 0 14,0 0 8,4-11 6,2-8-6,5-9-11,3-9-5,2-8 0,1-1-8,-1 1 6,-2 2-2,-2 5 5,-1 3-9,-1 6-1,-3 9-3,-3 8 1,-3 6-10,-1 6-32,5 0-29,4 8-117,3 9-271,-1 6-336</inkml:trace>
  <inkml:trace contextRef="#ctx0" brushRef="#br0" timeOffset="20788.3077">8510 3824 551,'0'0'875,"0"0"-867,0 0 27,0 0 77,0 0-50,0 0-45,38-15-11,-22 15-6,2 0-3,2 0-31,-3 3-85,-6 4-73,-7 5-159,-4 2-148</inkml:trace>
  <inkml:trace contextRef="#ctx0" brushRef="#br0" timeOffset="20909.7583">8550 3950 535,'0'0'273,"0"0"-135,0 0 101,0 0-41,0 0-87,0 0-55,37 3-49,-3-6-7,5-4-168,2-6-249</inkml:trace>
  <inkml:trace contextRef="#ctx0" brushRef="#br0" timeOffset="21305.3615">9101 3838 1146,'0'0'2,"0"0"-2,0 0 131,-29-56-54,22 39-19,3-3 9,4-2 6,0 1-14,0 2-14,11 4-5,3 4-14,3 4-18,7 7-3,2 0-1,1 13-4,-3 9-1,-4 6 0,-11 5-3,-9 7 2,0 2 2,-19 2 1,-5 0 0,-1-4 0,1-3 2,5-3-2,0-5-1,8-1-8,0-3 0,2-3 0,4-5-16,0-4-5,4-5 28,1-4-10,0-2-9,13-2-60,10 0-19,7 0-213,-1 0-503</inkml:trace>
  <inkml:trace contextRef="#ctx0" brushRef="#br0" timeOffset="21666.5934">9086 4306 1082,'0'0'94,"0"0"-74,0 0 87,0 0-9,0 0-72,0 0 10,15 25-3,-10-15-15,-4 0-6,-1-2-1,0-1-4,0-4-6,0-1 3,-6-2 3,4 0 24,-3-2 29,1-8-11,2 0-13,1-1-4,1 2-8,0 2-20,0 1-4,1-1-2,7-2-21,3 0-58,-1-4-129,-1 2-382</inkml:trace>
  <inkml:trace contextRef="#ctx0" brushRef="#br0" timeOffset="24035.4303">2030 3284 1457,'0'0'106,"0"0"-103,0 0 92,0 0-64,0 0-30,3 69 0,-3-21 17,0 2-6,0-2-10,0-6 1,-3-4 1,0-8-4,0-8-7,3-10-5,0-7-12,0-5-16,0-1 14,0-21 21,9-12 5,2-8-22,-1-8 12,-3-2 9,-6 5 1,-1 1 1,0 11 14,0 8 20,0 7-2,0 6 0,0 5-3,0 2-4,5 3-7,2 1-12,9 1-5,10 2-2,7 0-3,6 0 1,-3 0-2,-6 0-28,-8 4-52,-8 5-109,-9 1-238,-5 4-433</inkml:trace>
  <inkml:trace contextRef="#ctx0" brushRef="#br0" timeOffset="24209.0354">2027 3447 1418,'0'0'97,"0"0"-80,0 0 109,0 0-65,0 0-39,0 0-18,58 0 2,-16 0-6,3-5-8,2-1-74,-6 0-173,-5 0-288</inkml:trace>
  <inkml:trace contextRef="#ctx0" brushRef="#br0" timeOffset="24450.6129">2313 3583 1352,'0'0'50,"0"0"25,0 0 98,0 0-99,0 0-36,0 0-18,18 0-18,9-2-2,5-1-6,4 1-40,-8 2-83,-6 0-122,-10 0-265</inkml:trace>
  <inkml:trace contextRef="#ctx0" brushRef="#br0" timeOffset="24613.919">2269 3697 884,'0'0'490,"0"0"-415,0 0 87,0 0-83,0 0-60,0 0-15,96-3-4,-52 3-93,-1-2-198,2-3-312</inkml:trace>
  <inkml:trace contextRef="#ctx0" brushRef="#br0" timeOffset="25129.2458">3205 3307 1156,'0'0'81,"0"0"-45,2-63 46,-14 56 7,-10 7-53,-10 1-28,-7 28-7,-4 15 3,2 17 4,7 11 1,11 4 4,12-1-8,10-7 5,1-9-9,12-16-1,9-11 0,1-10-1,6-13-5,-5-9 6,-3 0 8,-1-19 3,-8-8 4,-7-7 4,-4-6-9,0 0 0,-18 3-5,-5 6 3,-4 11-7,0 11-1,0 9-6,2 0 2,4 14-7,7 7-16,8 1-43,6-1-42,8-3-101,18-6-128,10-6-284</inkml:trace>
  <inkml:trace contextRef="#ctx0" brushRef="#br0" timeOffset="25445.1955">3450 3462 970,'0'0'137,"0"0"-128,0 0 196,0 0-164,0 0-41,-34 56 7,27-11 11,6 2-12,1-3-3,7-8-1,8-8 1,3-9 1,2-10-1,1-9 3,4 0 13,2-18 25,-1-12-3,-5-8 23,-6-4-20,-9-4 12,-6 3-20,-6 7-14,-14 8-22,-1 10 4,-1 9-4,1 9 0,3 0-22,2 9-74,4 11-90,6 2-158,6-1-282</inkml:trace>
  <inkml:trace contextRef="#ctx0" brushRef="#br0" timeOffset="26448.7106">3874 3544 833,'0'0'44,"0"0"20,0 0 94,0 0-107,0 0-44,0 0-4,0-1-1,0 7 13,0 1 0,2 0 10,0-2 17,-2 1-5,0-3-6,0-1-5,0-2-8,0 0-2,0 0 6,0 0 7,0 0-3,0 0-5,0 0-2,0 0-7,0 0-5,0 0-4,0 0-1,0 0 1,0 0 1,0 0-1,0 0 0,0 0-2,0 0-1,0 0-3,0 0-2,0 0-3,1 0-7,0 0-19,0 0-2,0-2-28,-1-3-14,0 2-7,0-2 18,1-1 19,-1-1 48,2-3 3,-2-2 32,2-1 9,-1 0 21,-1-2-5,1 5 7,-1 0-13,0 4 5,0 3 17,0 1-7,0 2-13,0 0-21,0 3-21,0 21-11,3 12 5,2 10 28,-1 4-9,-2-1-9,1-2-8,-3-7-10,0-8 0,0-4-19,0-9-33,2-5-25,3-9-69,3-5-105,5-7-41,4-15-207</inkml:trace>
  <inkml:trace contextRef="#ctx0" brushRef="#br0" timeOffset="26639.1777">4065 3543 1021,'0'0'166,"0"0"-80,0 0 127,0 0-76,0 0-86,0 0-39,14 17-6,-10 21 17,-1 0 1,-1-1-14,0-4-10,1-5 0,0-1-21,0-6-57,-3-3-108,0-5-155,0-7-288</inkml:trace>
  <inkml:trace contextRef="#ctx0" brushRef="#br0" timeOffset="27291.4328">3917 3686 1213,'0'0'72,"0"0"-64,0 0 79,0 0-71,70-8-8,-33 8-4,4 0-1,2 0-3,1 0-6,0 0-22,-2-3-21,-3-1-26,-5-2 30,-5-1 29,-7 1 16,-4 0 5,-8 1-5,-3 5 2,-5 0-4,-2 0 2,0 0-37,-4 0-4,-5 9 36,-3 4 4,1 2-1,2 3 2,3-2 2,1-1 5,4-5 7,1-2 1,0-3 2,0-2 3,0 0 9,0-2 10,3 1 2,8 0 1,8-2 10,5 0-6,2 0 13,-1 0 0,-6 0-11,-6 0-25,-6 5-20,-6 11-3,-1 9-10,-3 9 1,-21 6 8,-3 3-19,-5-1-14,-2-8-21,4-8 5,5-10 4,9-12 24,7-4 22,5 0 31,4-13 50,0-3 6,2 1-14,10 3-31,-1 3-10,2 6-8,-1 3-6,-1 0-14,1 12-3,2 10 3,-1 5 3,2 5 8,-3 1-10,0 1 14,1-3-15,4 1-4,0-1-14,-2-3-79,-5-5-232,-7-6-466</inkml:trace>
  <inkml:trace contextRef="#ctx0" brushRef="#br0" timeOffset="28220.0303">2174 4411 695,'0'0'438,"0"0"-373,0 0 90,0 0-57,0 0-64,0 0-21,0 61 75,0-24-11,0-2-29,0-5-20,0-4-11,0-4-3,0-5-13,0-3-1,0-2-27,0-3-39,-7-3-85,-6-5-67,-4-1-113,3-7-232</inkml:trace>
  <inkml:trace contextRef="#ctx0" brushRef="#br0" timeOffset="28401.2279">2046 4448 758,'0'0'120,"0"0"-32,-2-69 126,6 50-47,10 2-97,9 3-19,2 0-3,9 5-20,4 4-9,-1 4-19,-1 1-1,-5 7-51,-9 13-67,-13 9-167,-9 6-230</inkml:trace>
  <inkml:trace contextRef="#ctx0" brushRef="#br0" timeOffset="28566.9318">1994 4752 921,'0'0'174,"0"0"-121,0 0 157,0 0-92,0 0-65,0 0-9,75 13-23,-41-13-21,0 0-34,1 0-163,-6-6-225,3-1-514</inkml:trace>
  <inkml:trace contextRef="#ctx0" brushRef="#br0" timeOffset="29509.231">5435 2204 449,'0'0'858,"0"0"-831,0 0-24,0 0 21,0 0 25,-66 84-2,37-50-29,1-1-14,1-3-3,4-5-1,9-8-13,6-6-16,7-7-15,1-4 18,1-4 26,14-16 38,4-7-19,6-6-15,-2 0 8,-1 0 16,-2 4 17,-1 2 8,-3 4-1,-5 6-13,-2 6 7,-5 7-10,-1 2-8,-3 2-19,7 4-9,4 13-3,3 7 3,3 3 4,0 0 0,-1 0 2,3-3-5,1 0-1,0-2-22,1-4-86,-8-9-257,-4-8-819</inkml:trace>
  <inkml:trace contextRef="#ctx0" brushRef="#br0" timeOffset="29940.3532">4272 1943 1419,'0'0'35,"0"0"-33,0 0 26,0 0-7,0 0 41,27 79-19,-22-49-28,-5-1-11,0-4-4,0-2-17,0-2-51,0-5-67,0-7-97,-9-5-86,0-4-128</inkml:trace>
  <inkml:trace contextRef="#ctx0" brushRef="#br0" timeOffset="30110.8368">4179 2004 785,'0'0'94,"0"0"-7,-19-70 144,19 55-51,0 2-85,5 2-25,9 4-48,9 1-12,3 5-10,2 1-7,-3 0-67,-4 14-93,-6 4-91,-10 3-125,-5 4-302</inkml:trace>
  <inkml:trace contextRef="#ctx0" brushRef="#br0" timeOffset="30266.8503">4107 2189 938,'0'0'278,"0"0"-225,0 0 76,0 0-59,72-1-28,-36-1-21,5 1-20,5-1-1,2 0-88,-1-6-153,-3-2-276</inkml:trace>
  <inkml:trace contextRef="#ctx0" brushRef="#br0" timeOffset="30629.6538">4616 2114 1210,'0'0'17,"0"0"62,0 0-2,0 0-68,0 0-9,72-21-27,-60 23-160,-5 5-157,-7 1-247</inkml:trace>
  <inkml:trace contextRef="#ctx0" brushRef="#br0" timeOffset="30768.6317">4589 2219 794,'0'0'430,"0"0"-418,0 0 112,0 0-72,63-21-48,-38 21-4,2 0-115,3 0-234,-2-2-317</inkml:trace>
  <inkml:trace contextRef="#ctx0" brushRef="#br0" timeOffset="31152.1602">4830 1970 842,'0'0'88,"0"0"43,18-59 36,-7 47-46,0 5-65,3 5-30,0 2-13,0 2-7,-1 11-6,-3 4-1,-4 2-3,-6 3-14,0-1-15,-9 0 1,-3-3 26,1-3-3,9-6 0,2-2 8,2-2 1,17 0 27,3 3 19,2-1 10,-3 0 13,-4 0-13,-6 3-33,-6 1-16,-4 3-6,-1 1-1,-7 1-11,-13-2-23,-5-4-39,0-5-29,1-5-91,10 0-66,12-17-202</inkml:trace>
  <inkml:trace contextRef="#ctx0" brushRef="#br0" timeOffset="31568.4636">5139 2007 765,'0'0'605,"0"0"-597,0 0 18,0 0 19,0 0 23,22 63-25,-19-42-26,-1-1-15,-1-3-2,-1-4 0,0-6-20,0-4-41,1-3 2,0 0 22,3-18 29,1-5-47,2-8 16,0-7 39,3-2 12,0-2 34,-1 2 8,2 7 3,-2 10 26,0 8-12,-4 11-21,4 4-24,0 6-17,3 15-8,3 9 3,-3 3 5,-8 3-6,-3-3-1,-1-2-2,0-5-5,-1-4 0,-3-2-22,-2-5-48,1-3-46,-2-4-39,0-5-92,0-3-175</inkml:trace>
  <inkml:trace contextRef="#ctx0" brushRef="#br0" timeOffset="31724.9302">5130 2035 912,'0'0'389,"0"0"-371,0 0 120,0 0-93,65-14-45,-27 14-25,3 5-236,-5 2-430</inkml:trace>
  <inkml:trace contextRef="#ctx0" brushRef="#br0" timeOffset="32497.9531">2586 4600 952,'0'0'196,"0"0"-128,0 0 122,0 0-93,0 0-45,0 0-24,43-4-13,-6 1-9,1 0-6,-2 0-27,-6 3-164,-13 0-179,-15 4-338</inkml:trace>
  <inkml:trace contextRef="#ctx0" brushRef="#br0" timeOffset="32638.5637">2642 4748 1259,'0'0'85,"0"0"-66,0 0 110,0 0-93,0 0-36,67 0-14,-28 0-111,3 0-246,2-8-441</inkml:trace>
  <inkml:trace contextRef="#ctx0" brushRef="#br0" timeOffset="33048.5719">3105 4513 588,'0'0'280,"23"-57"-178,-8 35 86,6 4-15,1 8-115,-1 4-23,1 6-6,-3 0-19,-1 7-10,-4 9 0,-3 4-3,-6 2-5,-5 1-7,0 1-12,-5-4 16,-9-3-3,3-4 5,2-6 2,7-4 4,2-3 3,0 0 7,4 2 16,10 4-5,4 2 10,1 4 8,0 2-11,-2 2-3,-4 3-3,-4 0-10,-6 1-6,-3 2-3,0-1-3,-12-2-31,-8-3-21,-5-5-8,2-7-55,2-4 2,11-8-41,10-15-51,10-9-52</inkml:trace>
  <inkml:trace contextRef="#ctx0" brushRef="#br0" timeOffset="33440.0428">3640 4515 1070,'0'0'200,"0"0"-166,0 0 82,0 0-49,0 0-12,24 66 6,-24-36-26,0 0-18,0 1-11,0-4-5,-8-4-1,-1-5-29,2-6-42,0-8-39,2-4 7,-1-4 21,1-18 32,3-9 27,2-7 23,0-5 14,8-3 43,6 2 26,3 6-5,3 9 5,-2 8-1,0 8-34,0 10-8,3 3-19,4 9-8,0 16-5,3 6 4,-6 5-2,-6-1-4,-3 0-1,-6-2-5,-3-2-4,-4-2-13,0-2-50,0-5-100,-11-5-93,-6-10-216</inkml:trace>
  <inkml:trace contextRef="#ctx0" brushRef="#br0" timeOffset="33621.4017">3639 4641 1386,'0'0'29,"0"0"21,0 0 57,0 0-69,81-7-12,-46 4-20,6-1-6,5-1-80,-1-1-144,-3 0-349</inkml:trace>
  <inkml:trace contextRef="#ctx0" brushRef="#br0" timeOffset="34304.47">4286 4839 948,'0'0'184,"0"0"-173,0 0 72,0 0-4,0 0-37,0 0-30,-14 48 10,-4-29 3,-5 0-18,0-1-7,1 0-27,1-5-182,8-7-280</inkml:trace>
  <inkml:trace contextRef="#ctx0" brushRef="#br0" timeOffset="35571.1996">5353 4603 397,'0'0'117,"0"0"63,0 0 37,0 0-12,0 0-38,0 0-59,14-11-61,4 9-18,12-1-1,6-2 0,3 0-5,-2 0-9,-6 0-2,-11 3-3,-9 0-4,-8 1-2,-3 1-1,0 0-2,0 0-10,-7 3-5,-9 12 8,-2 8 7,-3 8 1,0 7-1,0 2 0,0 3 2,0-2-2,-1-6-2,5-7-2,2-10-25,6-8-11,4-7 10,1-3 30,3-8 4,-1-8 20,2 0 19,0 0-1,4 7-5,6 3-14,4 6-10,3 0-8,7 5-3,1 10-2,0 1 0,-1 3 0,-3-3 2,-1-3-2,-1-1-1,2-3-21,5-5-44,4-2-81,6-2-198,4-9-342</inkml:trace>
  <inkml:trace contextRef="#ctx0" brushRef="#br0" timeOffset="35789.5888">5961 4733 835,'0'0'428,"0"0"-421,0 0 99,0 0-29,61-17-42,-34 15-23,-2 0-12,-2 2-59,-5 0-166,-8 0-312</inkml:trace>
  <inkml:trace contextRef="#ctx0" brushRef="#br0" timeOffset="35969.3101">5876 4866 1381,'0'0'6,"0"0"13,0 0 33,84-1-40,-49-3-12,3 0-45,2-1-186,-4-1-179,0-3-361</inkml:trace>
  <inkml:trace contextRef="#ctx0" brushRef="#br0" timeOffset="36295.9513">6436 4550 1336,'0'0'31,"0"0"25,0 0 27,0 0-69,0 0-14,0 0 0,-25 45 0,20-22 0,1-2-1,4-2 0,0-5-2,0-2 2,13-3 1,4-1 17,5-1 20,4 2 16,-1-1-1,-2 1-12,-5 1-17,-5 1-11,-6 0-8,-5 2-4,-2-2-5,0 1 1,-12-3-15,-5-3-28,-6-2-38,-2-4-41,0-4-115,5-15-213</inkml:trace>
  <inkml:trace contextRef="#ctx0" brushRef="#br0" timeOffset="36677.932">6456 4518 872,'0'0'94,"67"-43"-82,-23 29 58,1 4-43,2 5-13,-4 4-10,-5 1 2,-7 0-2,-7 6-4,-7 8 15,-10 5 0,-3 6 6,-4 6-4,0-1 2,-7 1-6,1 0-9,4-1 3,2-3 11,0-4 4,11-5 13,5-8 4,4-5 7,1-5 3,1 0 10,-5-2-4,-2-11 1,-4-3-22,-5-5 0,-5-3-9,-1-2-5,0-3-20,-9 2-1,0 5 1,0 7 0,-2 5-10,-1 6-12,-6 4-25,-5 0-38,-1 4-31,1 8-73,9 3-173,12-2-232</inkml:trace>
  <inkml:trace contextRef="#ctx0" brushRef="#br0" timeOffset="37128.2683">7192 4750 1115,'0'0'68,"0"0"-61,0 0 102,61 0-51,-39 0-33,0 0-8,-2 0-1,-4 0-5,-5 0-2,-4 0-4,-4-5-1,1-2 0,-1-4-4,1-4-11,-2-3-7,0 0 18,4 3 3,0 1 11,2 1 17,2 4 16,1 2-8,3 2-6,0 4-11,-1 1-11,3 1-7,-2 14-2,-3 7-2,-7 6-2,-4 1 2,0 1 0,0-4 2,-1-4-1,0-5-1,1-6 1,0-5 2,16-4 7,16-2 17,9 0 5,12-15-22,8-6-10,-2-6-130,-4-6-433</inkml:trace>
  <inkml:trace contextRef="#ctx0" brushRef="#br0" timeOffset="39867.9121">2351 5940 621,'0'0'83,"0"0"11,0 0 66,0 0-77,0 0 6,0 0-13,0 0 3,0 0-11,-2-48 5,-3 41-16,-4-1 3,-2 1-12,-5 1-8,0 0-15,-4 0-9,-1 6-14,-1 0-2,1 3-1,5 14 0,0 13-4,7 9 5,4 6 4,5 3-3,0-2 5,1-5-2,8-6 0,1-5 2,0-7-6,1-7 2,1-6-1,4-4-1,4-6-6,10-2-5,6-17-59,5-6-131,0-6-281</inkml:trace>
  <inkml:trace contextRef="#ctx0" brushRef="#br0" timeOffset="40177.0813">2788 6053 1184,'0'0'134,"0"0"-68,0 0 42,0 0-41,0 0-30,0 0-18,80-2-14,-57 0-5,0 0-53,-3 1-138,-7 1-270</inkml:trace>
  <inkml:trace contextRef="#ctx0" brushRef="#br0" timeOffset="40333.6626">2852 6156 838,'0'0'425,"0"0"-388,0 0 105,0 0-43,0 0-83,0 0-16,77 0-23,-36 0-161,2-9-255,-2-3-468</inkml:trace>
  <inkml:trace contextRef="#ctx0" brushRef="#br0" timeOffset="40655.7996">3348 5981 294,'0'0'540,"2"-56"-503,3 27 143,4 1 27,2 2-63,3 5-42,5 3-21,5 3-29,1 4-23,7 8-3,0 3-9,1 1-2,-5 17-6,-4 7-3,-11 6-5,-9 5 1,-4 4-2,-11 1 0,-16-1-2,-3-2 2,5-4-12,4-3-9,6-4-9,10-5 1,5-3-22,0-1-35,9-5-55,5-3-151,0-1-261</inkml:trace>
  <inkml:trace contextRef="#ctx0" brushRef="#br0" timeOffset="40858.9517">3523 6448 1629,'0'0'60,"0"0"-37,0 0 79,0 0-56,0 0-46,0 0-4,-2-10-5,0 10-1,2 0-14,0 0-33,0 0-93,0 0-310</inkml:trace>
  <inkml:trace contextRef="#ctx0" brushRef="#br0" timeOffset="41570.7963">4495 6152 1039,'0'0'126,"0"0"-89,0 0 132,0 0-61,0 0-35,0 0-33,75-14-14,-23 7-11,7-3-12,-1 0-3,-9 0-87,-12 6-140,-19 3-264</inkml:trace>
  <inkml:trace contextRef="#ctx0" brushRef="#br0" timeOffset="41738.3631">4518 6321 1216,'0'0'93,"0"0"-53,0 0 104,76-5-60,-38-3-58,7-2-26,0 1-4,-4-2-128,-9-2-125,-11-2-245</inkml:trace>
  <inkml:trace contextRef="#ctx0" brushRef="#br0" timeOffset="41961.7498">4841 5820 1277,'0'0'80,"0"0"-15,0 0 74,64 0-94,-30 38-10,9 14 26,-6 8-32,-13 4-7,-12 5-9,-12 1-10,-9-1-3,-23-2-2,-15-9-7,-11-7-49,-1-10-97,3-17-212,14-18-455</inkml:trace>
  <inkml:trace contextRef="#ctx0" brushRef="#br0" timeOffset="42389.0755">5917 5855 1297,'0'0'85,"0"0"-63,0 0 62,0 0-30,0 0 7,-62 97 9,34-50-32,-4 2-20,-1-1-11,2-3-1,1-2-6,5-7-14,7-7-33,8-7-87,4-12-140,4-9-172</inkml:trace>
  <inkml:trace contextRef="#ctx0" brushRef="#br0" timeOffset="42643.9115">5601 5910 912,'0'0'462,"0"0"-433,0 0 111,0 0-47,0 0-68,82 17-1,-46 23 20,-2 4-17,-4 4-12,-5 1 4,-4-2-11,-3-2-3,-4-5-5,-1-7 0,0-4-5,-3-7-19,2 0-42,-1-3-70,2-4-99,1-3-146,2-3-248</inkml:trace>
  <inkml:trace contextRef="#ctx0" brushRef="#br0" timeOffset="42906.2372">6097 6390 948,'0'0'69,"0"0"119,0 0-52,0 0-87,0 0-22,-75-25-14,57 43 3,2 6-4,2 5 5,7 3 0,3 0-6,4-5-4,0-5 6,6-5 4,8-6-9,3-5-6,3-3-2,2-3-1,2 0-42,0 0-27,8-10-105,-2-2-139,5-1-384</inkml:trace>
  <inkml:trace contextRef="#ctx0" brushRef="#br0" timeOffset="44099.6854">6484 6159 893,'0'0'254,"0"0"-180,0 0 118,0 0-69,0 0-30,0 0-40,7-3-11,2 3-19,5 0-3,4-1-3,7-2-8,7-1-9,0-2-2,-1 2-31,-10 1-60,-8 3-148,-10 0-150,-3 0-272</inkml:trace>
  <inkml:trace contextRef="#ctx0" brushRef="#br0" timeOffset="44248.2841">6507 6256 711,'0'0'331,"0"0"-256,0 0 140,0 0-98,0 0-41,0 0-29,11 9-31,10-6-16,9-3-86,1 0-247,-3-6-531</inkml:trace>
  <inkml:trace contextRef="#ctx0" brushRef="#br0" timeOffset="45306.7472">7556 5674 1174,'0'0'67,"0"0"20,0 0 38,0 0-58,0 0-41,0 0-16,34 47 3,-24-17 3,-2-1-11,-1 1-5,0-1-7,2-2-97,-2-3-114,2-4-147,0-7-430</inkml:trace>
  <inkml:trace contextRef="#ctx0" brushRef="#br0" timeOffset="45568.0466">7313 6062 749,'0'0'418,"0"0"-374,0 0 100,0 0-45,108-7-28,-46 3-13,10 1-29,6 1-19,2 0-10,-7 2-4,-7 0-134,-12 0-228,-13 4-523</inkml:trace>
  <inkml:trace contextRef="#ctx0" brushRef="#br0" timeOffset="46265.8113">7130 6405 964,'0'0'34,"0"0"81,0 0 28,0 0-88,0 0-32,0 0-9,-63-31-14,42 28-7,1-1-4,2-3 10,8-2 1,6-4 11,4-1 41,6-1 13,15 2-22,11 1-2,4 8-8,1 4-3,-1 4-12,-8 14-7,-8 9-4,-10 4-6,-10 9 0,-4 4 1,-20 1-2,-6-4-14,-6-7-25,-3-8-10,3-9-10,2-10 23,6-7 25,10 0 11,4-13 13,7-5 32,4-1 5,3 2 4,0 4-20,1 3-1,11 6-9,4 4-15,9 0-9,4 6 2,1 11-2,-1 4 0,-6 1 0,-5-1 0,-1-1-3,-2-4-17,1-5-47,0-5-75,5-6-105,1 0-112,2-10-328</inkml:trace>
  <inkml:trace contextRef="#ctx0" brushRef="#br0" timeOffset="46461.3266">7415 6398 1058,'0'0'87,"0"0"112,0 0-40,0 0-102,0 0-23,0 0 28,38 82-31,-33-50-12,-2-1-16,-2-3-2,2-5-1,-3-5-27,5-5-108,1-9-168,1-4-230</inkml:trace>
  <inkml:trace contextRef="#ctx0" brushRef="#br0" timeOffset="46657.3158">7574 6396 1081,'0'0'75,"0"0"101,0 0 31,0 0-110,0 0-53,0 0-38,16 5-2,-12 26 12,2 4-4,0-3-4,-2-1-8,1-6 0,1-3-16,-3-3-51,-1-3-118,-2-7-103,0-5-160</inkml:trace>
  <inkml:trace contextRef="#ctx0" brushRef="#br0" timeOffset="47113.5302">7399 6334 931,'0'0'151,"0"0"-143,0 0 99,68-32-45,-25 32-34,9 0-1,6 0-22,1 0-3,0 0 0,-2 0-2,-3 0 3,-2 0-3,-5-6 0,-2-1 1,-9-4 5,-4-2 0,-9-1 13,-9-2 13,-8-1 10,-6 1-2,-4-1-9,-14 5-11,-5 6-20,-7 6-5,3 0 2,2 20 0,2 13 1,5 13-1,7 11 3,6 12 6,3 4 10,2 0-2,0-3 15,2-7 0,3-6-5,-2-12-4,0-8-16,-3-11-4,0-9 0,0-8-9,0-6-31,-13-3-37,-6 0-25,-7-3-29,-2-12-54,3-6-9,0-6-124,4-4-263</inkml:trace>
  <inkml:trace contextRef="#ctx0" brushRef="#br0" timeOffset="47249.511">7800 6585 505,'0'0'481,"0"0"-463,80-29 65,-49 22-17,1 1-66,2-1-47,-3 1-216,-1 3-398</inkml:trace>
  <inkml:trace contextRef="#ctx0" brushRef="#br0" timeOffset="47509.8139">8335 6444 933,'0'0'60,"0"0"109,0 0 26,0 0-88,0 0-48,0 0-21,-53-53-36,26 53-2,1 12 0,4 13-1,4 8 1,8 4 0,8-1 13,2-3-5,4-7-5,17-7-1,9-8-4,11-7-4,7-4-82,0-4-118,-8-9-385</inkml:trace>
  <inkml:trace contextRef="#ctx0" brushRef="#br0" timeOffset="48741.3726">2117 7158 938,'0'0'372,"0"0"-327,0 0 51,0 0 2,0 0-64,0 0-10,-50 86 24,20-30-24,-4 4-12,-7-2-3,0-3-7,2-9-2,10-8-4,9-11-21,8-10-72,10-10-85,2-7-127,0 0-153</inkml:trace>
  <inkml:trace contextRef="#ctx0" brushRef="#br0" timeOffset="48974.2555">1764 7238 908,'0'0'288,"0"0"-210,0 0 133,0 0-68,0 0-92,0 0-42,57 3 10,-18 41 34,-3 3-26,-4 0-7,-9-3-11,-5-2-9,0-2 0,-4-5-15,-1-4-53,3-3-80,2-7-137,-1-5-297</inkml:trace>
  <inkml:trace contextRef="#ctx0" brushRef="#br0" timeOffset="49240.5653">2279 7622 995,'0'0'390,"0"0"-386,0 0 142,0 0-51,0 0-66,-76-50-29,49 70-3,0 11-1,2 7-1,9 2 2,9-4 1,7-5 2,2-6 0,18-8 0,8-6-2,6-8-2,8-3-19,3-3-122,3-12-218,-6-3-730</inkml:trace>
  <inkml:trace contextRef="#ctx0" brushRef="#br0" timeOffset="49998.0525">2627 7492 900,'0'0'344,"0"0"-300,0 0 122,0 0-37,0 0-68,0 0-27,32-7-14,-8 5-6,4 2-8,6-2-6,-2 1-2,0 0-35,-7 1-164,-7 0-203,-13 0-441</inkml:trace>
  <inkml:trace contextRef="#ctx0" brushRef="#br0" timeOffset="50147.2896">2668 7621 834,'0'0'576,"0"0"-555,0 0 90,0 0-24,0 0-56,0 0-31,67 0-1,-27 0-105,3-3-227,0-8-293</inkml:trace>
  <inkml:trace contextRef="#ctx0" brushRef="#br0" timeOffset="50475.2847">3209 7433 172,'0'0'813,"0"0"-769,-7-66 152,7 40 9,0 3-100,10 1-27,6 4-9,-1 5-34,6 6-1,-1 6-19,3 1 1,0 10-13,-3 12 0,-2 7-3,-11 5-4,-7 6 3,-6 2 0,-20 0-4,-8-3 1,-4-4-21,4-6-7,9-9-9,9-2-37,11-7-38,5 0-9,2 2-32,10-2 15,2 2-170,-1-3-45</inkml:trace>
  <inkml:trace contextRef="#ctx0" brushRef="#br0" timeOffset="50648.2421">3232 7836 1204,'0'0'180,"0"0"16,0 0-46,0 0-62,0 0-30,0 0-21,-2 0-26,2 0-11,-1 0-38,-1 0-59,1-3-121,1-6-561</inkml:trace>
  <inkml:trace contextRef="#ctx0" brushRef="#br0" timeOffset="54524.1294">5202 360 1257,'0'0'24,"0"0"-23,0 0 100,0 0-45,0 0-54,-2 59 16,3-16 3,-1 0-8,0-3-7,0-5-4,-3-5-1,-3-8-2,3-6-1,1-8-21,0-6-44,2-2-25,-2-15 40,0-10-25,-1-10 26,1-4 44,0-8 7,2-1 7,0 0 23,13 5 18,10 6 36,8 8-37,2 6-17,3 10-4,0 5-5,-4 8-5,-4 1-3,-6 16-8,-8 5 0,-8 2-2,-6 4-1,-4 0-4,-20 0 2,-8 0-5,-8-3-8,-2-3 0,0-4 6,10-3 6,12-3 1,10-4 0,10-1 1,3 1 10,15 2 34,9 1-4,4-1 7,0 2-23,1-3-3,2 0-22,2-3-1,1 1-42,1-3-112,-4-1-118,-6-2-105,-3-1-215</inkml:trace>
  <inkml:trace contextRef="#ctx0" brushRef="#br0" timeOffset="54915.1363">5633 527 958,'0'0'81,"0"0"-20,0 0 124,0 0-79,0 0-66,0 0-10,0-47-22,-4 56-4,-1 12 3,-2 5 21,0 2 3,0 4-6,3-1 11,0 0-13,1-2-16,0-4 5,2-5-8,1-3-4,0-5-1,0-4-6,0-5-10,0-1-15,0-2 9,0 0 9,0 0 8,0-2-2,0-3-9,0-2 2,0 1-7,0 1-12,0 1 9,0 1 3,0 0-31,0 0-41,0-1-4,0 2-25,0-1-29,-1 2-2,0 0 70,0-1 67,-1 0 16,0 0 1,-1-2-3,-1-1-82,2-1-347</inkml:trace>
  <inkml:trace contextRef="#ctx0" brushRef="#br0" timeOffset="55268.7273">5537 656 989,'0'0'76,"0"0"-74,0 0 88,0 0-72,0 0-18,0 0-52,-4-9 12,-8 9 25,-1 0-14,1 3 4,4-2 19,5-1 6,1 1 5,2-1 16,0 0 46,0 0 22,0 0-10,0 0-29,0 0-16,0 0-9,0 0-10,0 0-7,0 0-4,2 0-2,0 0-2,-1 0 0,0 0 0,2 0-6,1 0-25,1 0-32,6 0-45,0 0-46,3-4-165,0 1-306</inkml:trace>
  <inkml:trace contextRef="#ctx0" brushRef="#br0" timeOffset="55867.1865">5572 589 124,'0'0'797,"0"0"-751,0 0 48,0 0 39,0 0-64,0 0-50,36 31-19,-43-20 1,-9 0-1,-6-1-41,0-2-12,1-3-9,2-5 19,10 0 43,6-7 15,3-9 74,7-1 33,14 2-21,6 1-28,1 7 15,3 7-28,-1 0-30,-5 18-10,-7 7-12,-6 4-8,-12 2 0,0-2-2,-16-1-21,-12-6-41,-1-7-18,0-9 16,5-6 13,9-5 39,10-15 14,5-6 6,9-3-6,18 0-6,5 2-86,5 5-47,-1 2-34,-2 7-164,-7 3-258</inkml:trace>
  <inkml:trace contextRef="#ctx0" brushRef="#br0" timeOffset="56101.1242">5896 486 886,'0'0'170,"0"0"-92,0 0 145,0 0-95,0 0-78,0 0-33,63-29-12,-34 27-3,3 1-2,-4 1-67,-2 0-136,-5 0-94,-8 0-223</inkml:trace>
  <inkml:trace contextRef="#ctx0" brushRef="#br0" timeOffset="56272.827">5945 558 1137,'0'0'37,"0"0"128,0 0 8,0 0-110,0 0-43,0 0-20,90 10-3,-53-8-185,-5-2-235</inkml:trace>
  <inkml:trace contextRef="#ctx0" brushRef="#br0" timeOffset="61484.5568">4589 7377 874,'0'0'76,"0"0"-51,0 0 115,0 0-48,0 0-8,0 0-1,0 0-32,45 0 1,-9 0-9,5-6 3,1 0-15,-4-1-17,-4 0-4,-6 1-2,-6 3-7,-3 1 5,-6 1-6,-6 1-3,-5 0-2,-2 0-2,0 0-4,0 2 3,-4 8 5,-13 3 2,-8 5 1,-9 4 2,-4 4-2,-7 4-7,-4 2-11,2-1-6,3-2-9,10-5 13,10-8 19,12-7 1,9-7 6,3-2 1,0 0 13,0 0 21,0 0 13,1 0-18,6-8-11,1 1-11,2 1-6,4 0-3,1 6-5,8 0-3,4 4 1,2 13 1,1 2 0,-4 2 1,-2 0-3,-8-3 2,0-3-1,-6-5 2,-4-5-17,1-1-20,-1-4-15,6 0-56,4-15-123,9-5-207</inkml:trace>
  <inkml:trace contextRef="#ctx0" brushRef="#br0" timeOffset="61732.6168">5215 7560 293,'0'0'1001,"0"0"-966,0 0 44,0 0 78,0 0-102,0 0-18,27-3-5,-9 3-9,0-1-9,3-1-12,-3-2-2,2-1-6,0-1-41,3-1-125,-4 3-206,-4 4-308</inkml:trace>
  <inkml:trace contextRef="#ctx0" brushRef="#br0" timeOffset="61880.3323">5239 7663 1279,'0'0'67,"0"0"41,0 0 11,0 0-95,0 0-24,0 0-8,84 7-149,-45-7-257</inkml:trace>
  <inkml:trace contextRef="#ctx0" brushRef="#br0" timeOffset="62893.9636">5931 7423 888,'0'0'215,"0"0"-132,0 0 96,0 0-118,0 0-45,18 58 27,-13-21-13,-5 1-18,0 0-5,-2-2-6,-5-6-1,0-8-16,3-9-35,3-9-11,-1-4 5,2-14 26,0-12-45,0-9 44,0-3 32,4-5 3,4-5-1,1 0 26,5 3-2,1 5 37,5 7-4,-1 9-16,2 11-15,-3 6-3,-3 7-12,-3 9-13,-4 15-4,-7 9 4,-1 7 4,-9-2-4,-10 0-7,-3-6-9,1-6-1,4-9-13,2-8 7,2-6 22,4-3 1,1 0 5,4 0 11,2 0 38,1 0-5,1 0-25,1 4-11,13 9-8,6 5 15,4 2-4,0 3-10,1-1-4,2-1-1,-1-2-2,0-3-40,0-6-83,-4-6-68,1-4-181,-3-1-290</inkml:trace>
  <inkml:trace contextRef="#ctx0" brushRef="#br0" timeOffset="63059.5196">6281 7597 1178,'0'0'28,"0"0"119,85-17-21,-51 13-71,2 0-41,-2 1-14,1 1-21,-5-1-160,-11-1-305</inkml:trace>
  <inkml:trace contextRef="#ctx0" brushRef="#br0" timeOffset="63352.2472">6387 7483 417,'0'0'1126,"0"0"-1117,0 0 52,0 0 1,0 0-58,0 0 17,4 85-7,-4-56-10,0-2-4,2-6-10,5-4-75,8-4-116,4-6-151,3-4-284</inkml:trace>
  <inkml:trace contextRef="#ctx0" brushRef="#br0" timeOffset="63538.7471">6686 7508 1252,'0'0'174,"0"0"-164,0 0 45,46 96 57,-36-46-47,-2 8-21,-4 0-12,-4 0-13,0-4-10,-4-6-7,-7-11-2,-1-11 0,1-8-11,0-11-31,0-7-38,-3-3-75,3-21-81,-1-10-198</inkml:trace>
  <inkml:trace contextRef="#ctx0" brushRef="#br0" timeOffset="63689.3445">6714 7387 763,'0'0'481,"0"0"-478,0 0 21,0 0-18,75-29-6,-59 29-168,2 6-331</inkml:trace>
  <inkml:trace contextRef="#ctx0" brushRef="#br0" timeOffset="63882.8256">7171 7389 1188,'0'0'130,"0"0"-122,0 0 24,0 63 32,-17-27-22,-7 1-18,-1 1-18,-2-6-6,3-4-36,4-6-97,5-10-172,8-10-289</inkml:trace>
  <inkml:trace contextRef="#ctx0" brushRef="#br0" timeOffset="64063.3432">6983 7443 1070,'0'0'105,"0"0"83,0 0-27,0 0-114,0 0-35,77 9 7,-45 18-3,-1 2-11,-6 1-4,-4 0-1,-3 1-6,-2-2-59,0-3-63,0-3-153,0-7-169</inkml:trace>
  <inkml:trace contextRef="#ctx0" brushRef="#br0" timeOffset="64287.7398">7465 7573 1112,'0'0'19,"0"0"101,0 0-8,0 0-96,-76-7-12,52 29 9,8 8 9,7 0 8,9 1 1,1-4 8,19-6-16,7-4-5,5-7-7,6-4-11,0-5-27,1-1-145,-4-3-215</inkml:trace>
  <inkml:trace contextRef="#ctx0" brushRef="#br0" timeOffset="67242.3911">4140 8680 798,'0'0'226,"0"0"-215,0 0 51,0 0 37,62-36-49,-35 33-22,7-1-4,7-3-8,3 0-10,1-1 20,-3-1-1,-10 3-1,-11 2-4,-12 2-1,-4 0-6,-5 2-13,0 0-5,-5 4 5,-11 10 2,-9 4-2,-4 4-3,-5 3-1,-3 1 1,-2 2 0,-1 0-2,-2-3 3,3-3 1,10-6-5,9-6 6,15-7 1,5-1 2,0-2 13,1 0 18,14 0-8,6 0 9,4 3 7,2 2-14,-2 3-11,-2 5-10,-2 3-5,-4 1-2,-3-1-2,-2-1 0,-3-4-5,-2-3-41,-4-4-18,1-2-29,2-2-57,1-3-47,2-12-296</inkml:trace>
  <inkml:trace contextRef="#ctx0" brushRef="#br0" timeOffset="67512.6668">4140 8474 835,'0'0'445,"0"0"-439,0 0 61,0 0 59,-61 5-50,56 34-26,5 15 8,0 13 3,0 3-30,2-1 7,-2-6-20,0-11-16,0-8-2,0-12 0,0-7-36,5-14-47,14-11-135,7-3-152,4-20-500</inkml:trace>
  <inkml:trace contextRef="#ctx0" brushRef="#br0" timeOffset="67790.9218">4656 8437 12,'0'0'1486,"0"0"-1449,0 0-14,0 0 80,24 67-22,-20-13-5,-4 8-23,0 2 6,0-3-39,-7-4-4,-4-8-12,6-11-4,0-7-4,4-9-44,1-7-48,0-7-16,0-8-145,0 0-157</inkml:trace>
  <inkml:trace contextRef="#ctx0" brushRef="#br0" timeOffset="68199.096">5068 8828 1066,'0'0'181,"0"0"-74,0 0 91,0 0-83,0 0-51,0 0-20,0 0-13,1-4-15,10 0-5,9-3-11,7-3 0,5-2-1,1 0-28,-4 3-37,-4 0-68,-7 2-144,-6 6-276</inkml:trace>
  <inkml:trace contextRef="#ctx0" brushRef="#br0" timeOffset="68384.3147">4998 8967 1301,'0'0'177,"0"0"-143,0 0 126,0 0-100,0 0-35,0 0-25,34 2 0,-2-2-30,4 0-114,6-5-252,3-6-565</inkml:trace>
  <inkml:trace contextRef="#ctx0" brushRef="#br0" timeOffset="69915.2991">4252 8790 547,'0'0'36,"0"0"-16,0 0 124,0 0-25,0 0 8,-9-71-19,66 50-69,33 2-24,31 10 52,14 9 45,-6 0-31,-22 18-43,-27 6 17,-33 3-19,-24 6-26,-23 1-6,-20 3-4,-35 1 0,-25-4-10,-16-5-47,-10-9-14,-1-9 3,2-9 35,4-2 33,11-13 15,19-7 10,24 0 47,26-2 16,21-1 12,39-8-56,36 0-38,27 0 3,18 9-5,4 10-3,-8 11-1,-18 1 0,-21 12 0,-26 8-5,-25 7-4,-20 2-40,-6 2-26,-28-3-29,-11-6-66,-5-7-61,8-13-186</inkml:trace>
  <inkml:trace contextRef="#ctx0" brushRef="#br0" timeOffset="71069.7343">5610 8791 919,'0'0'52,"0"0"-22,0 0 117,0 0-75,0 0-29,0 0-14,0-12-10,0 12 2,0 0 25,14 0 11,6 0-2,10-3-2,4-3-13,0-3-3,0-2-16,-3 2-7,-7 2-1,-10 2-5,-6 2-4,-6 3 0,-2 0-4,0 0-6,-3 16-10,-13 12 16,-7 6 1,-2 5 1,-3 0-2,-1 1-4,1-4 1,5-5 2,1-7 0,4-8 0,7-10 1,2-6 1,2 0 2,2-3 4,3-7 2,2-3-2,0 4 12,11 0-13,7 6 0,8 3-3,1 0-1,2 6-1,-4 8 2,-2 1-3,-3 2 0,-6-2-1,-3-1-1,-1-4-8,-1-3-21,3-2-25,3-5-32,4 0-40,5-16-70,1-6-144,0-6-523</inkml:trace>
  <inkml:trace contextRef="#ctx0" brushRef="#br0" timeOffset="71406.7731">6077 8487 1029,'0'0'43,"0"0"62,11-60 88,5 49-90,0 2-42,4 5-20,-4 2-9,-2 2-13,-2 9-16,-4 10-3,-1 8-3,-7 4 3,0 0 2,-11 1 2,-8-3-4,-1-3-3,2-6-4,5-8-2,6-6 9,6-5 3,1-1-2,7 0 12,19-9 10,10-6-8,10-2-5,4-2-10,-2 2-2,-1 4-92,-1 2-176,-5 1-415</inkml:trace>
  <inkml:trace contextRef="#ctx0" brushRef="#br0" timeOffset="71941.088">6466 9007 824,'0'0'42,"0"0"1,0 0 73,0 0-65,0 0-9,0 0 0,-2-1 18,2 1 32,0-1 0,0 0-11,2-3-17,9 1-21,0-2-11,3 2-13,5-1-13,6-1-6,4-2-3,3 3-57,0 1-117,-7 3-100,-12 0-154,-8 1-257</inkml:trace>
  <inkml:trace contextRef="#ctx0" brushRef="#br0" timeOffset="72091.5335">6505 9049 801,'0'0'123,"0"0"-80,0 0 107,0 0-38,20 58-50,-4-49-36,5-5-26,4-4-61,-5 0-313</inkml:trace>
  <inkml:trace contextRef="#ctx0" brushRef="#br0" timeOffset="72980.8076">5904 8361 990,'0'0'37,"0"0"39,64-25 83,-28 25-72,2 2-17,-5 11-16,-7 3-24,-11 3-9,-9 2-17,-6-1 0,0-2-4,-18-4-1,-5-7-14,-2-7-4,10 0 16,7-9 3,8-10 16,16-3 10,23 1 6,15 2 11,4 8 4,-4 6-9,-8 5-11,-12 3-17,-9 14-6,-11 4-4,-14 7-5,-7 4 5,-23-1-1,-13-5-5,-3-8-8,1-8-1,9-10 6,10 0 9,8-12 8,14-6 20,4-1 7,0 0-7,10 3 5,11 3-24,6 3-9,3 5-7,0 3 6,-3 2-6,-4 0 0,-5 13-9,-8 8-18,-9 6-20,-1 6-16,-20 2-18,-9-4-24,-8-8-1,5-11 24,8-12 89,5-4 4,10-17 118,5-4 10,4 2-30,0-1-24,6 4-29,8 6-27,8 5-16,2 5-6,1 4 0,-5 2-4,-4 12-2,-7 4 1,-9 4-11,0-1-7,-22-2 2,-6-4-1,-2-8-3,5-7 12,7 0 13,11-12 7,7-5 24,7-3-1,22-2-30,15 0-1,18 5-24,11 2-150,6 9-200</inkml:trace>
  <inkml:trace contextRef="#ctx0" brushRef="#br0" timeOffset="73686.1371">7030 9061 1365,'0'0'34,"0"0"25,0 0 32,85 65-56,-63-24 6,-6 4-19,-7-3-11,0-3-2,-2-7-7,-4-10 1,-1-8-3,0-10-2,1-4 0,-2-15-1,2-17-4,1-13-4,-1-12 7,-3-6 3,0-11 2,0-5 1,-7-6 3,-9-4-4,0 4 1,0 8-1,2 14 4,8 16-1,5 11 3,1 11 1,0 5 9,10 6-5,5 6-1,11 2-1,21 6 1,26-2 0,30 1 16,27-4 4,16-7 11,19-6 21,10-6-7,3-2-6,2-2-22,-12 2-28,-14 5 0,-12 1 0,-26 9 0,-28 5 0,-31 6 0,-29 0 0,-24 17-113,-10 6-52,-34 6-16,-25 4-216,-17 0-122</inkml:trace>
  <inkml:trace contextRef="#ctx0" brushRef="#br0" timeOffset="74227.0776">7673 8899 1379,'0'0'106,"0"0"-101,0 0 99,0 0-21,27 66-44,-26-31-13,-1 3-15,0 0-11,-6-1 2,-6-5-2,5-8-24,0-9-31,4-10-21,0-5 8,3-14 66,0-20-7,5-13 0,13-9 9,5-5 7,6 3 19,1 3 11,2 13 23,-4 9-11,-6 10-15,-5 14-13,-8 9-16,-4 0-5,-5 25-16,-9 11 9,-22 10-9,-13 4-28,-4 0-39,5-6 4,12-10 27,16-10 47,15-11 5,7-6 24,23-4 66,11-3 15,4 0-29,-1 0-22,-8 0-16,-9 0-27,-6 5-11,-3 1-7,-5 1-30,0 1-51,-2-1-113,0-2-157,-1-5-249</inkml:trace>
  <inkml:trace contextRef="#ctx0" brushRef="#br0" timeOffset="74540.4106">8056 8595 926,'0'0'265,"0"0"-217,89-61 137,-66 57-77,-2 4-69,-8 8-28,-6 15-11,-7 11 0,0 4-3,-18 4-2,-3-5-11,3-7-3,5-10-2,6-12 21,7-8 1,0 0 23,17-11 33,9-7-15,8-6-3,7 0-9,0 4-25,-5 4-5,-6 12-35,-12 4-159,-7 10-258</inkml:trace>
  <inkml:trace contextRef="#ctx0" brushRef="#br0" timeOffset="74739.7832">8209 9004 1266,'0'0'257,"0"0"-252,89-14 127,-48 8-55,2 2-45,-2-1-22,-2-3-10,-3 3-22,-8-3-82,-8 0-158,-9-3-310</inkml:trace>
  <inkml:trace contextRef="#ctx0" brushRef="#br0" timeOffset="74901.9238">8423 8860 1274,'0'0'301,"0"0"-252,0 0 82,0 0-79,0 0-23,-8 91 31,0-42-41,2-3-19,5-8-1,1-6-40,12-6-59,13-10-108,6-12-359</inkml:trace>
  <inkml:trace contextRef="#ctx0" brushRef="#br0" timeOffset="75098.7519">8866 8831 1394,'0'0'192,"0"0"-185,0 0 84,0 0-60,-18 57-2,-8-10 6,-7 2-21,-1-1-12,5-6-2,2-9-8,6-10-50,9-12-116,5-11-179,7-8-261</inkml:trace>
  <inkml:trace contextRef="#ctx0" brushRef="#br0" timeOffset="75278.2717">8681 8841 1103,'0'0'223,"0"0"-120,0 0 80,0 0-108,0 0-58,0 0-5,52 56 18,-34-13-15,2-1-11,1 0-3,-1-3-1,1-1-18,4-4-65,5-1-133,4-6-51,-1-6-357</inkml:trace>
  <inkml:trace contextRef="#ctx0" brushRef="#br0" timeOffset="75471.3586">9120 9167 1191,'0'0'49,"0"0"104,0 0-52,0 0-84,-83-14-17,52 42 0,8 5 4,11 3-4,10-4 0,2-4 3,19-7 3,10-10 2,5-8 2,2-3-1,1-11-9,-1-10-11,-6-7-130,-6-3-223</inkml:trace>
  <inkml:trace contextRef="#ctx0" brushRef="#br0" timeOffset="75765.2522">9147 8632 1358,'0'0'15,"0"0"80,0 0 10,0 0-80,74-4-19,-62 35-4,-7 6-1,-5 1-1,0-4 3,-7-7-3,2-11 3,3-8 0,2-7 2,7-1 50,20-2 3,12-11-29,5-2-29,1-1-13,-7 1-141,-13 3-357</inkml:trace>
  <inkml:trace contextRef="#ctx0" brushRef="#br0" timeOffset="77647.5558">5105 9973 529,'0'0'280,"0"0"-143,0 0 54,0 0-17,0 0-72,0 0-46,0 0-31,70-11-1,-33 5 3,2 1-2,-3-4-4,-6 2-1,-5 0-6,-10 1-6,-4 4-3,-6 0-4,-5 2-2,0 0 1,0 0-14,-2 9-11,-9 10 18,-7 6 7,-5 4 3,-2 4 2,0-1-5,2 0 1,0-3 0,7-7 0,7-8 0,3-7-1,6-5 2,-3-2 0,3 0 4,0 0 5,0 0 7,0 0-2,7-2-12,9-8 5,4 0-4,-1 3-4,-1 5 0,-2 2-1,-3 0 0,-3 13-2,1 7-2,-4 4 1,-3 1 2,0-4-8,-1-5-21,6-7-31,5-9-62,11-8-93,9-20-183,2-11-359</inkml:trace>
  <inkml:trace contextRef="#ctx0" brushRef="#br0" timeOffset="77952.7815">5528 9654 838,'0'0'149,"0"0"-127,0 0 173,2-56-43,12 52-93,7 4-26,6 4-8,0 11 5,-2 6-7,-6 4-12,-8 3-10,-9 0 4,-2 1-1,-2 0-1,-12-6-1,2-7-1,4-8 1,8-6 0,0-2 8,2 0 44,21-6-14,14-6-26,15 0-14,7 0-58,4 1-200,-1 3-479</inkml:trace>
  <inkml:trace contextRef="#ctx0" brushRef="#br0" timeOffset="78292.2918">5917 10238 1204,'0'0'168,"0"0"-134,0 0 156,0 0-90,0 0-55,0 0-15,78-20-9,-46 11-16,-7 1-5,-10 5-20,-9 3-53,-6 0-157,-3 7-186,-13 8-206</inkml:trace>
  <inkml:trace contextRef="#ctx0" brushRef="#br0" timeOffset="78426.9457">5907 10362 1076,'0'0'228,"0"0"-93,0 0 34,0 0-119,81-18-6,-38 14-44,8 1-26,2 0-150,0-4-270,0-4-602</inkml:trace>
  <inkml:trace contextRef="#ctx0" brushRef="#br0" timeOffset="78871.1536">6619 10067 1123,'0'0'337,"0"0"-333,0 0 29,0 0 7,0 0 24,8 82-16,-8-47-27,0-4-14,0-4-7,-5-6-1,-2-6-12,-1-10-44,2-5-35,0-5 41,4-21 21,2-11 8,0-9 20,14-7 2,6-1 23,3 2 13,1 8 26,0 9-13,1 12-17,-2 10-11,-1 11-13,-3 2-8,-6 16-7,-6 14-4,-7 6-18,-12 6-6,-16 1-14,-6-3 11,3-6 19,6-8 19,12-10 1,9-5 10,4-5 42,0-1 31,11-1-12,9 3-22,3 1-26,5 0-20,3 2-4,1-2-34,2-4-194,0-2-373</inkml:trace>
  <inkml:trace contextRef="#ctx0" brushRef="#br0" timeOffset="79162.8423">7057 9677 709,'0'0'625,"62"-25"-607,-32 25 55,-5 19-4,-9 17-31,-10 12-11,-6 9-22,-18 1-5,-12-4-10,-1-10-29,6-13 4,11-14 13,11-11 22,3-6 8,25-12 39,16-13-39,10-4-8,11-1-25,4 2-137,0 6-254,-3 6-303</inkml:trace>
  <inkml:trace contextRef="#ctx0" brushRef="#br0" timeOffset="79492.6757">7194 10266 1123,'0'0'168,"0"0"-91,0 0 87,71-11-73,-24 1-32,6 1-21,4-2-23,-5-1-15,-12 3-8,-14 4-40,-15 3-70,-11-1-140,0 0-135,-20 0-211</inkml:trace>
  <inkml:trace contextRef="#ctx0" brushRef="#br0" timeOffset="79642.4185">7394 10142 1194,'0'0'191,"0"0"40,0 0-84,0 0-82,0 0-34,0 0-12,7 81 21,-6-33-22,-1 0-18,0-1-3,0-4-66,0-9-59,15-16-189,8-14-628</inkml:trace>
  <inkml:trace contextRef="#ctx0" brushRef="#br0" timeOffset="79871.9904">7874 9988 1275,'0'0'230,"0"0"-217,0 0 116,0 0-79,0 0-42,-43 87 20,9-33-11,-5-1-11,2-1-6,8-6-1,9-6-10,7-6-30,7-9-114,2-10-229,4-11-485</inkml:trace>
  <inkml:trace contextRef="#ctx0" brushRef="#br0" timeOffset="80070.6246">7660 10062 1323,'0'0'118,"0"0"-92,0 0 96,85 13-55,-56 21-17,-3 6-19,-6 2-18,-2-1-13,-2 0 0,0-4-21,2-2-74,1-3-155,6-7-229</inkml:trace>
  <inkml:trace contextRef="#ctx0" brushRef="#br0" timeOffset="80261.6392">8205 10337 1115,'0'0'126,"0"0"-62,0 0 77,0 0-120,-82-31-18,52 59-1,7 10-2,10 0 3,13 0 3,0-8 6,20-8 5,9-9 0,5-8-5,6-5-12,1-7-42,-1-16-157,-3-8-335</inkml:trace>
  <inkml:trace contextRef="#ctx0" brushRef="#br0" timeOffset="80565.3581">8336 9811 1121,'0'0'98,"0"0"54,76-23-12,-53 29-62,-5 18-49,-10 11-13,-8 9-2,-6 1-11,-17 0 1,-4-5-3,6-13-1,6-10-3,12-12 3,3-5 0,27-9 12,20-16 8,16-5-14,8-1-6,-4 6-23,-16 8-124,-18 10-132,-23 7-511</inkml:trace>
  <inkml:trace contextRef="#ctx0" brushRef="#br0" timeOffset="81151.4606">5317 11244 1531,'0'0'56,"0"0"11,0 0 39,0 0-62,0 0-39,0 0-5,-42 84 4,11-29 0,-4 1-4,1-4-2,5-4-13,6-8-46,14-10-109,9-12-162,0-13-282</inkml:trace>
  <inkml:trace contextRef="#ctx0" brushRef="#br0" timeOffset="81360.8459">5084 11332 1118,'0'0'165,"0"0"-35,0 0 80,0 0-117,0 0-45,0 0-31,45 4-9,-6 26 17,1 9-15,-7 1-10,-5 1-5,-3 0-6,0-5-55,4-6-77,5-8-131,4-7-216</inkml:trace>
  <inkml:trace contextRef="#ctx0" brushRef="#br0" timeOffset="81541.0816">5603 11579 395,'0'0'793,"0"0"-750,-14-54 125,-8 50-37,-4 4-100,0 10-28,3 15-2,9 7 2,10 5-3,4-5 6,13-2 2,14-11-7,7-7 2,6-8-3,0-4-5,0-7-109,-7-13-192,-7-4-386</inkml:trace>
  <inkml:trace contextRef="#ctx0" brushRef="#br0" timeOffset="81846.715">5703 11015 1013,'0'0'140,"0"0"-38,0-58 92,5 52-72,4 6-67,3 7-40,-1 16-12,-2 12-1,-4 9 2,-5 4 0,-3 2-2,-12-4-1,1-10-1,5-11-11,4-16-4,5-9 15,20-13 6,17-16 11,15-9-8,7-2-9,3 4-18,-3 5-168,-2 7-244,-2 11-405</inkml:trace>
  <inkml:trace contextRef="#ctx0" brushRef="#br0" timeOffset="82111.202">6152 11356 1220,'0'0'203,"0"0"-137,0 0 107,0 0-90,75-5-29,-41 3-26,-2-4-28,-3 6-1,-6 0-42,-7 0-51,-7 6-182,-6 4-247</inkml:trace>
  <inkml:trace contextRef="#ctx0" brushRef="#br0" timeOffset="82260.8442">6211 11488 697,'0'0'780,"0"0"-737,0 0 99,0 0-60,0 0-60,0 0-22,86 0-4,-51 0-102,6 0-318</inkml:trace>
  <inkml:trace contextRef="#ctx0" brushRef="#br0" timeOffset="83729.8717">7013 11347 503,'0'0'336,"0"0"-301,0 0 85,0 0 37,0 0-28,0 0-15,13-2-8,12-3-37,11-3-16,1 2-12,-1-1-7,-6 4-17,-7 2-10,-9 1-7,-8 0 0,-2 0 0,-4 0-8,0 4-15,-11 11 4,-8 4 8,-3 4-3,-3-2-2,4 2 3,2-2 0,2-3 4,3-3 9,5-4-1,3-5 2,3-3-1,3-1 2,0-2 0,0 0 12,0 0 6,7 0-1,4-5 8,6-1-9,0 2-9,2 2-2,1 2-6,0 2-1,-3 13-2,-1 1 0,-4-1-3,-2 1 3,-3-5-8,-3-4-33,3-4-32,3-3-78,1-3-75,5-12-53,-2-4-178</inkml:trace>
  <inkml:trace contextRef="#ctx0" brushRef="#br0" timeOffset="84052.6144">7356 11040 1214,'0'0'75,"0"0"-35,0 0 106,0 0-52,75-38-57,-55 43-22,-4 12-10,-7 2-5,-6 5 0,-3 0 0,-7-1 0,-9-4-11,0-5-18,3-5 17,6-7 12,7-2 1,0-2 31,9-9 20,15-3-28,6-1-14,9 4-6,4 3-4,5 6-34,-3 2-119,-9 3-222,-13 12-524</inkml:trace>
  <inkml:trace contextRef="#ctx0" brushRef="#br0" timeOffset="84232.2996">7617 11420 1416,'0'0'34,"0"0"-27,90-21 129,-52 18-77,3 0-59,-1 2-20,-1-3-140,-3 0-298</inkml:trace>
  <inkml:trace contextRef="#ctx0" brushRef="#br0" timeOffset="84705.5075">8134 11223 1458,'0'0'46,"0"0"1,0 0 28,16 58-24,-16-13-13,0 1-10,0-3-13,0-3-9,-1-4-6,0-8-3,0-6-16,1-9-30,0-9-47,0-4-21,-1-13 75,0-14-26,1-10-6,0-6 70,0-5 4,0-3 0,0-4 1,0 4 10,0 7 35,10 13 17,8 10-11,5 9 1,2 10 0,1 2-9,-5 15-25,-3 12-6,-13 12-8,-5 4 0,-3 2-3,-17 0-1,-3-3-1,0-2 2,3-7 4,9-6-5,6-9 0,5-9 1,0-2 6,3-4 17,10-3-1,6 0-11,3 0-9,3-3-4,5-4-7,-2 1-67,1-2-130,-2 0-228,-4-2-479</inkml:trace>
  <inkml:trace contextRef="#ctx0" brushRef="#br0" timeOffset="84980.2519">8419 10998 1259,'0'0'31,"0"0"87,77-27 17,-50 27-73,-2 15-42,-2 8-3,-9 7-8,-10 3-5,-4 2-3,0 3-1,-11-3 2,2-6-1,4-11 0,5-9 0,0-8 3,18-1 5,12-5 17,7-10-10,6-4-16,-3 0-22,-8 0-134,-7-1-339</inkml:trace>
  <inkml:trace contextRef="#ctx0" brushRef="#br0" timeOffset="85630.3891">5273 12373 1463,'0'0'72,"0"0"-70,0 0 29,-77 21 23,47 8-10,-6 4-26,0 4-12,2 0-6,2-6-3,2-5-4,6-7-56,2-9-119,4-10-141,6-5-235</inkml:trace>
  <inkml:trace contextRef="#ctx0" brushRef="#br0" timeOffset="85812.5219">4905 12399 731,'0'0'397,"-2"-63"-269,2 46 60,0 10-49,2 7-46,15 2-62,7 18-17,7 13 16,4 6 17,-1 4-21,-4 0-12,-3-1-13,2-4-1,0-2-17,2-3-45,5-3-43,3-5-151,-1-6-138,1-9-388</inkml:trace>
  <inkml:trace contextRef="#ctx0" brushRef="#br0" timeOffset="86003.8336">5473 12664 921,'0'0'371,"0"0"-268,0 0 47,0 0-105,-93-40-20,57 55-15,7 8-6,8 7 9,12-1 1,9 0 5,2-3 9,21-4-7,9-5-1,9-8-16,9-6-4,6-3-3,2-8-93,-6-9-143,-7-6-175</inkml:trace>
  <inkml:trace contextRef="#ctx0" brushRef="#br0" timeOffset="86212.3776">5907 12534 1287,'0'0'160,"0"0"-92,0 0 47,0 0-36,81-27-46,-55 27-31,-2 0-2,-3 0-63,-7 7-169,-4 1-248</inkml:trace>
  <inkml:trace contextRef="#ctx0" brushRef="#br0" timeOffset="86352.9804">5965 12646 1178,'0'0'285,"0"0"-227,0 0 51,0 0-25,0 0-72,0 0-12,78 22-64,-35-21-229,6-1-476</inkml:trace>
  <inkml:trace contextRef="#ctx0" brushRef="#br0" timeOffset="86947.2508">6603 12506 1440,'0'0'102,"0"0"-93,0 0 47,0 0 50,40 87-23,-24-46-26,0 5-17,0 2-8,1 2-17,-2 0-3,-2-1-8,-6-5 0,2-12-4,-4-12 0,-3-11 0,0-6-3,1-3-2,4-14-8,2-16 5,2-12-9,0-8-1,-3-7-1,-4-2-3,-4-3 1,0-1 7,-4 0-3,-4 5 8,2 5 2,6 9 7,0 6 2,5 7-2,13 7-2,7 4 1,9 2 1,14 0 2,13 2 1,19 2 11,18-3 16,20-3-3,23-7-3,20-11 11,26-6 2,16-7-15,16 0-11,9 3-5,0 3 0,0 5 4,-12 5-6,-18 8-4,-29 10-11,-37 10-2,-42 7-22,-40 0-57,-41 19-24,-29 7-159,-42 0-149</inkml:trace>
  <inkml:trace contextRef="#ctx0" brushRef="#br0" timeOffset="87773.481">6955 12470 1027,'0'0'117,"0"0"-110,85-6 120,-47 1 13,-1 1-61,-4 2-36,-7 1-14,-11 0-14,-8 1-11,-2 0-1,-5 0-3,0 0 0,0 0-6,0 0-14,-7 10 20,-7 11 0,-1 5 3,-2 5-2,-1 3-1,2 1 0,-2 1 0,0-3 0,4-10 0,1-5 0,6-11 1,2-4-1,1-3 1,1 0 6,-1 0 19,2-1 0,2-1 5,0 0 7,0 2-12,9 0-19,7 0-5,8 3 6,2 6-2,-3 0-4,1 2 1,-3-5-3,-1 0-1,1-2-14,-1-4-37,4 0-67,1-8-98,-3-7-267</inkml:trace>
  <inkml:trace contextRef="#ctx0" brushRef="#br0" timeOffset="88070.76">7380 12290 787,'0'0'597,"0"0"-581,53-57 43,-35 55 88,3 2-93,3 9-38,-3 14-13,-5 6-3,-8 3 1,-7 0-2,-1-4-4,-2-6 3,-7-7-16,2-8 8,5-5 10,2-2 4,0 0 9,13-12 3,12-1-6,5-2-8,6 6-2,-2 3-15,-2 6-132,-9 0-219,-5 3-633</inkml:trace>
  <inkml:trace contextRef="#ctx0" brushRef="#br0" timeOffset="88281.1855">7624 12646 1145,'0'0'209,"0"0"-174,87-2 161,-38-8-67,2 2-67,-3-1-47,-6 2-10,-9 3-5,-8 2-66,-9-1-162,-3-1-261</inkml:trace>
  <inkml:trace contextRef="#ctx0" brushRef="#br0" timeOffset="88768.1831">8202 12423 1408,'0'0'129,"0"0"-125,0 0 25,0 0 37,37 94-31,-26-49-23,-4 1-10,-1-2 0,-5-8-2,-1-7 0,0-13-2,0-7-18,0-9-28,-2-2 6,-4-17 19,0-9-30,2-10 20,1-3 27,3-3 6,0 0 0,7 5 20,10 4 32,4 8-3,3 7-8,-2 9-19,-1 9-13,-3 2-6,-2 11-3,-7 14-7,-9 8 5,0 3 2,-9 1-1,-9 1-6,2-4-3,2-1 7,8-5 3,5-6 0,1-5 2,1-3 10,11-4 8,3-3 1,3-2-14,3-1-7,1-4-14,3 0-64,0 0-100,-3-8-158,-3-3-187</inkml:trace>
  <inkml:trace contextRef="#ctx0" brushRef="#br0" timeOffset="89255.3661">8666 12272 1203,'0'0'118,"0"0"-100,67-27 116,-45 27-21,-2 17-88,-8 12-19,-10 9-5,-2 5-1,-8-1 0,-11-2 0,1-7 2,1-8-1,6-11-1,7-6 1,4-5 2,0-3 8,9 0 22,17-7-9,12-11-24,10-4-64,1-3-301</inkml:trace>
  <inkml:trace contextRef="#ctx0" brushRef="#br0" timeOffset="91355.0456">10016 12509 17,'0'0'97,"0"0"25,0 0-12,0 0-1,0 0-15,0 0-20,-32 3 19,29-3-13,1 0-13,0 0 0,2 0 10,0 0 0,0 0 32,0 0 26,0 0-24,4 0-5,10 0-14,5 0-24,6-5-24,5 1-6,-1 0-12,2 2-11,-3 2-13,-4 0-2,-2 0-1,-2 0-17,-2 0-27,-4 0-29,-5 0-82,-2 0-81,-7 0-44,0-2-148</inkml:trace>
  <inkml:trace contextRef="#ctx0" brushRef="#br0" timeOffset="91559.5343">10054 12658 1037,'0'0'90,"0"0"-54,0 0 160,0 0-60,0 0-80,75 16-30,-52-13-4,3-3-22,5 0-6,2 0-100,-2-7-205,-4-8-501</inkml:trace>
  <inkml:trace contextRef="#ctx0" brushRef="#br0" timeOffset="96313.0775">10564 12490 563,'0'0'382,"0"0"-371,0 0 2,0 0 73,0 0 9,0 0-57,32-62-1,-22 49 23,3-2-7,2 3-4,0-1 0,5 7-16,1 5-12,2 1-10,-2 3-4,-4 12-2,-3 7-4,-11 3-1,-3 1 0,-8 2-10,-12-3-18,-1-3-4,-3-4 5,3-6 12,3-4 5,6-4 9,7-2 1,3-2 3,2 0 10,0 0 16,0 0 2,7 0-12,7 0-12,7 2 3,6 7 6,2 3 3,-1 6 3,-3 4 0,-8 2-12,-9-1-9,-8 0 0,0-1 1,-17-5-2,-6-4-1,-4-3 1,-2-4 0,0-4-5,2-2-4,3 0-6,2-8-11,6-7-23,2-3-19,7-7-72,7 0-48,10-3-196,17 1-327</inkml:trace>
  <inkml:trace contextRef="#ctx0" brushRef="#br0" timeOffset="96710.9994">11003 12421 961,'0'0'124,"0"0"-119,0 0 87,0 0-7,0 0-58,0 0 11,14 86 0,-17-47 2,3-1 3,0-5-13,0-2-1,5-6-7,7-3 0,4-8-3,4-3 6,5-6 6,0-4 3,0-1-2,-1 0 1,-4-6-6,-4-6-9,-3-1-2,-2-7-8,-4-2-5,-4-3-1,-3-4-2,0-2 2,-9 0-3,-11-1 1,-6 4-4,-3 4-6,-2 7 7,0 4-5,4 8-2,2 5-2,9 0-1,4 10-24,5 5-28,6 1-37,1 3-62,5 0-76,15 2-89,8-2-129</inkml:trace>
  <inkml:trace contextRef="#ctx0" brushRef="#br0" timeOffset="97240.4717">11415 12742 587,'0'0'153,"0"0"-81,0 0 89,0 0-7,0 0-84,67-19 11,-43 14-8,-3 2-20,-3 1-11,-7-2-9,-1 3-7,-6-1-24,1-2 6,-1 0-7,-2-4 2,1-3-1,-3-3-2,0-2-7,0-2 0,-7 1 2,3-1 5,1 1 3,3 1 9,0 2 10,3 2 6,11 1-4,4 4 3,2 3-9,3 4-3,1 0 1,0 15-7,-1 2-3,-7 8-1,-8 2-5,-5 3 0,-3 0-1,-1 0 1,-9-4-2,1-1 2,1-7 0,2-5-1,3-4 1,3-3 1,0-6 0,5 0 3,13 0 5,7-4 4,2-7-1,2 1-11,-1-3-1,-3 5-37,-4 1-136,-5 7-127,-3 0-375</inkml:trace>
  <inkml:trace contextRef="#ctx0" brushRef="#br0" timeOffset="97612.9325">12082 12812 769,'0'0'629,"0"0"-520,0 0-64,0 0 19,0 0-12,-75 70-17,37-31-21,4-2-9,0-2-3,1-3 0,4-2-1,1-4-1,5-5-21,7-5-20,5-7-40,7-4-79,4-5-84,14 0-43,11-18-141</inkml:trace>
  <inkml:trace contextRef="#ctx0" brushRef="#br0" timeOffset="97815.4197">12075 12973 729,'0'0'246,"0"0"-121,0 0 63,0 0-47,0 0-26,0 0-58,27 18 9,-43-1 0,-6 2-32,-5 2 14,2-2-19,0 2-19,2-2-6,4 1-4,0-1-22,-2 0-47,1 0-47,-1-7-236,3-7-487</inkml:trace>
  <inkml:trace contextRef="#ctx0" brushRef="#br0" timeOffset="99954.2808">11875 5726 185,'-45'-156'0</inkml:trace>
  <inkml:trace contextRef="#ctx0" brushRef="#br0" timeOffset="101990.1161">12055 520 800,'0'0'0,"0"0"-107,0 0 107,0 0 7,0 65 8,-3-40 14,-2 7 5,0 4-14,0 5-8,1 3 0,-1 4-5,0 2-3,2 7-1,1 6 0,0 4 2,2 2-4,0 3 2,0 1 2,0 4-2,5 2 1,-1 1-2,-4 3 1,0 4 1,0 7-4,-4 3 0,-5 5 0,-3 1 0,0-1 0,-1 1 2,4 0 0,0 1-1,2 3-1,3 1-2,-1 2 2,3 1 0,-3-2 0,-2-2-1,-1 0 1,-4 2-1,0 3 3,1 1-3,1 2 3,4 0-2,2-4 1,4 1-1,0-3 0,0-2-3,0 2 3,0-3-2,0 1-1,0-4 2,0-6-3,0-2 0,0-4 3,0-4 1,0 0 0,0 2 0,0-2-1,0-1 0,2-3-8,-1-3-14,0-4 11,-1 0-4,0-5 6,3-2-2,-1-4 9,2 1 2,-1 0 1,2 2 1,-1 1-1,1-3-12,-1-1 10,-1-4 2,-1 2 1,0 1-1,0-2 0,-1 0 1,-1 1-1,0-1 0,0 4 7,0 5-2,1 1-2,1 3 0,0 1-3,-1 0 0,1 2 0,0 4 2,-2-1-2,0 1 1,0 0-1,0 3 0,0 4 1,0 1 0,0 2 2,0 2-3,1-2 2,5 0-1,-1 1-1,1-2 0,-1 3 0,0 3 1,-1 2 0,3 1 0,0 1 2,4-1 0,1 0 0,1 0 4,1-1-6,0 4 2,0 3-3,-1 0 0,0 3 0,-3-3 0,4-2 1,-3 1-1,4-1 1,0 1 0,3 3 5,0 2 9,2 3 7,3 1-7,-2 3 3,3 2-5,0 7-2,2 6-4,0 2-4,2 6 0,-1-3-2,0 1 0,0 4-1,-1 1 2,0 5-2,0 0 0,0-3 1,4-4-1,0 1 0,2-5 0,3 0 0,2-2 2,-1-7-2,-1 1 0,-2-3 0,-2 8 0,-3 1-2,-4-2 2,-3-2-1,-4-27-3,-5-36-9,-6-27-35,-6-30 44,0-7-10,73-4-53,-75 0 67,-18 0 0,-4 0 0</inkml:trace>
  <inkml:trace contextRef="#ctx0" brushRef="#br0" timeOffset="105097.3247">2234 2474 1349,'0'0'0,"0"0"-18,0 0 5,0 0 6,0 0 7,24 82 4,-19-44 2,0-2-2,-4-5-4,-1-8-7,0-11-25,0-12-55,0-2 34,0-26 40,0-13-4,-4-11 7,-1-9 10,1-4 31,2 2-6,2 1 45,0 9-32,16 6 31,10 11-36,9 11-11,6 10-22,-3 12-4,-3 4 4,-12 24-12,-12 12 3,-11 8-1,-7 4 2,-24-1 5,-8-5 2,-2-7-5,2-10-2,9-8 1,7-8 7,10-6 3,6-1 3,5-3 21,2 0 22,0 0 11,0 1-29,4 10-31,12 5 2,5 9-1,6 3 8,2 1-8,-1 1-1,2-3-11,-1 0-130,-4-8-168,0-13-331</inkml:trace>
  <inkml:trace contextRef="#ctx0" brushRef="#br0" timeOffset="105274.1708">2572 2529 1231,'0'0'181,"0"0"-163,0 0-9,80-48 8,-44 43-17,-3 5-5,-5 0-75,-9 9-191,-11 6-185</inkml:trace>
  <inkml:trace contextRef="#ctx0" brushRef="#br0" timeOffset="105404.5194">2636 2674 1182,'0'0'39,"0"0"-15,0 0 34,0 0-1,98-3-57,-51-1-12,-1 0-265,-3-4-287</inkml:trace>
  <inkml:trace contextRef="#ctx0" brushRef="#br0" timeOffset="105667.5185">3098 2420 765,'0'0'439,"0"0"-411,0 0-5,0 0 38,0 0-41,0 0-14,-52 7 5,52 19 12,1 0-4,15 0 18,5-2 32,0-4-13,-4-2-14,-3 0-21,-4-3-12,-3-1-5,-6 0-4,-1-1-6,-4 0-34,-14-2-41,-7-5-9,-2-6-75,2-8-97,11-17-248</inkml:trace>
  <inkml:trace contextRef="#ctx0" brushRef="#br0" timeOffset="105996.2343">3173 2382 948,'0'0'38,"70"-44"-26,-31 32-3,-5 4 14,-2 8-18,-2 0-1,-10 10 0,-6 10-1,-5 7-2,-9 7 2,0 4 11,-5 4 17,-3 1 12,1-2 0,7-2 29,0-7-21,6-7-19,13-7 8,5-9 3,6-6 8,2-3-25,-1-10 12,-3-8-2,-7-3-14,-7-1 3,-8-3-1,-6-1-9,-2-6-9,-16-3-6,-3 1-13,-3 5-11,5 9-9,7 9-41,4 9-45,1 2-107,0 8-176,2 6-35</inkml:trace>
  <inkml:trace contextRef="#ctx0" brushRef="#br0" timeOffset="106380.4126">3789 2619 1224,'0'0'21,"0"0"-12,85-19 53,-51 13-1,-5 6-23,-6-2-20,-11 2-14,-8 0-4,-4 0-6,0 0-27,-7-5-6,-9-4 3,-2-4-5,7-4 28,6-2 13,5 0 3,12 0 31,18-1 11,8 4-19,1 8 7,-5 8 10,-4 0-18,-8 22-17,-8 7 3,-9 8-6,-5 1-4,-1 3 1,-7-4 2,1-7-4,7-8 0,6-9-30,29-13-50,19-5-105,14-28-474</inkml:trace>
  <inkml:trace contextRef="#ctx0" brushRef="#br0" timeOffset="114204.5994">5669 5265 561,'0'0'90,"0"0"-14,0 0 146,0 0-57,0 0-84,103-50-37,-22 33 28,18 0 4,12 0-13,0 0-10,-2 3-17,-4 0-25,-7 1 6,-4 2-4,-8-1-8,-11 2-4,-13 2 3,-15 3-3,-15 2-1,-15 1-7,-13 2-14,-4 0-49,-8 0-76,-21 0-24,-18 0 36,-12 7-58,-10 0-130</inkml:trace>
  <inkml:trace contextRef="#ctx0" brushRef="#br0" timeOffset="114532.4051">5710 5231 512,'0'0'60,"0"0"-24,0 0 186,0 0 52,0 0-74,0 0-119,90-13-13,-7 3 11,24-2-16,12 0-20,11-5 16,1 2-36,-3-2 11,-11 2-6,-12 1-2,-17 5-14,-16 0 10,-17 4-19,-16 4 3,-17 0-4,-10 1-2,-10 0-9,-2 0-8,0 0-25,0 0-18,-2 0-38,-11 0-49,-4 0 4,-8 0-7,-2 0 7,1 0-112,2 0-88</inkml:trace>
  <inkml:trace contextRef="#ctx0" brushRef="#br0" timeOffset="118327.7416">3039 2146 445,'0'0'638,"0"0"-600,0 0 9,0 0 49,0 0-62,0 0-22,0 0 8,9 42 24,-9-9-2,0 6-6,-7 5-8,-5 3-6,1 3-15,0-1-6,2-7 4,4-5-5,1-8 0,3-8 1,1-8-1,0-3 3,3-2-2,15-4 9,7-3-3,9-1 15,5 0 11,0 0-18,-3-2 6,-2-2-6,-2-2-13,-4 0 0,-6 1-2,-6-2-3,-7 1 3,-5-4-6,-4-5-6,0-7-7,-13-5-5,-8-5 24,-2 0 0,3 2 1,4 4 11,5 8 26,4 6 16,5 8-14,0 2-12,2 2-17,0 13-11,0 16-2,2 16 2,5 10 18,1 5 14,-1 8-10,-2 2 5,-3 0-6,-2 0-10,0-9-2,0-7-9,-2-10 5,-4-11-5,5-15-9,-1-7-3,2-8-49,0-3 4,0-3 4,0-16-112,-2-9-207,-5-8-281</inkml:trace>
  <inkml:trace contextRef="#ctx0" brushRef="#br0" timeOffset="120692.4199">3027 2209 667,'0'0'90,"0"0"3,0 0 98,0 0-70,0 0-24,0 0-19,0-21-31,0 21-41,0 10-6,1 14 0,-1 14 5,0 5 16,0 5-13,-8-1 5,-8-1-4,3-3-8,3-5 2,-1-7-3,7-7 2,1-7-2,2-7 0,1-4 2,0-5 0,0-1-2,0 0 8,0 0 2,0 0 1,0 0-2,0 0-2,0 0-6,13 0 2,16 0 0,13 0 12,6 0 4,-1 0 15,-4 0-13,-7-1-4,-8 0-4,-8 0-6,-8 0-4,-5 0-2,-5-1-1,-2 0 4,0-2 3,0-5-3,0-3-4,-2-5-7,-5-4 0,0-3 4,-5-3-3,-1-1 6,-1 1-1,0 4 2,1 7 3,8 5 12,3 7 2,0 4 12,2 2-30,0 21-5,7 14 5,2 10 7,0 7 12,0 4-4,-2 2 3,-5 1-9,3-2 2,-1-7-8,1-6-2,-3-8 0,3-7-2,-1-6-26,4-6-79,5-14-194,5-5-642</inkml:trace>
  <inkml:trace contextRef="#ctx0" brushRef="#br0" timeOffset="126478.8387">13389 1150 1177,'0'0'52,"0"0"-48,11-78 164,-18 50-75,-13 3-72,-7 8-10,-5 10-1,-3 7-5,-1 13-2,4 18-1,8 9 0,7 7 11,10 0 4,7 0 11,0-1-9,7-8-10,7-3-2,2-8-5,2-10-1,5-3-1,2-7-11,6-5-14,5-2-31,4-2-52,3-11-102,1-5-135,-6-3-337</inkml:trace>
  <inkml:trace contextRef="#ctx0" brushRef="#br0" timeOffset="126677.0583">13705 1257 456,'0'0'886,"0"0"-844,0 0 142,0 0-55,0 0-75,0 0-23,82-19-8,-53 15-20,-1 0-3,-4 2-44,-5 0-51,-6 2-163,-8 0-324</inkml:trace>
  <inkml:trace contextRef="#ctx0" brushRef="#br0" timeOffset="126810.3451">13768 1351 1202,'0'0'249,"0"0"-229,0 0 153,0 0-127,85-7-46,-40 5-28,8-4-189,8-3-408</inkml:trace>
  <inkml:trace contextRef="#ctx0" brushRef="#br0" timeOffset="127188.0495">15453 509 1153,'0'0'75,"0"0"27,0 0 112,0 0-99,0 0-70,0 0-34,26-1-2,-18 38 7,1 7 4,-3-2-12,-2-2-8,-3-1-6,-1-2-49,0-1-80,-13-5-149,-8-6-236</inkml:trace>
  <inkml:trace contextRef="#ctx0" brushRef="#br0" timeOffset="127370.3972">14954 1033 1062,'0'0'415,"0"0"-412,103 8 65,-28-3 72,20-5-78,13 0-29,9 0-18,-5 0-15,-3-5-43,-13 0-104,-16-2-308</inkml:trace>
  <inkml:trace contextRef="#ctx0" brushRef="#br0" timeOffset="128037.9017">14478 1645 776,'0'0'70,"0"0"20,0 0 95,0 0-59,0 0-54,0 0-18,0-42-17,-2 30-12,-5 0-15,4-4-7,0 0 1,3-1 12,0 0 16,6 0 16,11 0-5,7 4-9,4 4-9,3 7-1,1 2-9,-2 14-5,-5 15-10,-13 9 3,-10 10-3,-6 4 0,-24 1-7,-9-4-14,-6-2-17,-2-9-18,5-10-13,3-10 14,11-13 25,4-5 24,7-10 6,5-7 34,7 1 36,3 4 10,0 3-11,0 6-31,12 3-28,8 0-10,5 14 1,4 6-2,3 2 1,-2 1 0,0 1-5,1-4-23,0-2-41,0-6-94,1-7-103,2-5-208</inkml:trace>
  <inkml:trace contextRef="#ctx0" brushRef="#br0" timeOffset="128242.6876">15173 1629 1285,'0'0'131,"0"0"-117,0 0 152,0 0-104,0 0-53,0 0-2,-60 76 4,24-36-8,-2-2-3,5-2-3,4-4-46,7-8-96,7-9-134,4-11-133,8-4-243</inkml:trace>
  <inkml:trace contextRef="#ctx0" brushRef="#br0" timeOffset="128415.361">14956 1692 834,'0'0'438,"0"0"-376,0 0 128,0 0-49,0 0-98,0 0-31,59 8 1,-41 24 5,-4 3-12,-4 1-5,0 0-1,0-3-38,1-4-60,5-5-101,2-10-103,3-9-272</inkml:trace>
  <inkml:trace contextRef="#ctx0" brushRef="#br0" timeOffset="129066.493">15414 1652 302,'0'0'419,"0"0"-331,0 0 112,0 0-54,0 0-36,0 0-44,46-47-18,-29 44 0,-3 3-15,-2 0-14,-2 12-19,-5 6 0,-5 4-13,-2 2-13,-15 1-7,-8-3-7,-1 0-21,1-6-28,7-4 40,6-6 10,8-2 28,4-4 11,0 0 68,3 0 48,10 0-51,5 0-6,2 3 15,-2 7-1,-2 4-44,-6 4 16,-2 6-32,-7 1-4,-1 2-4,-1-1-5,-12-3-7,-2-6-26,-2-6-30,1-6-45,0-5-42,3-6-107,7-13-219</inkml:trace>
  <inkml:trace contextRef="#ctx0" brushRef="#br0" timeOffset="129256.1496">15700 1779 1431,'0'0'103,"0"0"-100,0 0 96,0 0-58,0 0-35,0 0-6,3-1-17,-3 5-44,0 1-102,0-4-105,4-1-271</inkml:trace>
  <inkml:trace contextRef="#ctx0" brushRef="#br0" timeOffset="129456.3986">15841 1601 263,'0'0'1248,"0"0"-1244,0 0 51,0 0 35,0 0-75,19 73 13,-12-29 4,-1 0-15,-1-4-14,-1 2-3,-1-5-19,-1-4-58,1-7-173,1-13-262</inkml:trace>
  <inkml:trace contextRef="#ctx0" brushRef="#br0" timeOffset="129826.8225">16017 1650 792,'0'0'754,"0"0"-729,0 0-22,0 0 41,0 0-42,17 66-2,-17-25 0,0-6-17,0 0-24,1-8-3,12-8 18,4-7 11,1-11 2,4-1 4,-1-18 9,0-10 1,-2-5 0,-4 1 0,-6 2 3,-6 6 1,-3 6 20,0 7 12,0 7-3,0 4-3,0 0-12,0 10-13,-1 13 5,-1 7 18,2 6-4,0 0-17,0 0-6,3-1-2,4-7-34,1-4-72,4-5-82,3-7-152,3-7-241</inkml:trace>
  <inkml:trace contextRef="#ctx0" brushRef="#br0" timeOffset="130020.3381">16641 1680 1446,'0'0'31,"0"0"-27,0 0 70,0 0-65,-28 63-1,-1-25 5,-4 1-13,2-3-8,6-4-86,5-8-2,10-10-164,5-11-194</inkml:trace>
  <inkml:trace contextRef="#ctx0" brushRef="#br0" timeOffset="130208.6131">16456 1698 1348,'0'0'67,"0"0"-25,0 0 69,0 0-50,55 72-9,-37-38-20,-2 1-16,-3 0-6,-1-1-10,2-2-17,1-2-72,0-10-189,2-7-447</inkml:trace>
  <inkml:trace contextRef="#ctx0" brushRef="#br0" timeOffset="131865.3247">16840 1574 545,'0'0'356,"0"0"-354,0 0 33,0 0 125,0 0-10,0 0-44,44-47-26,-44 47-36,0 2-19,0 20-14,-7 10 30,1 13 13,0 3-30,2 1 6,3-1-14,1-2-9,0-4-5,10-7-1,4-8-1,6-9 0,1-9 0,1-6-2,2-3 2,-1-14 0,-3-12 0,-5-6 1,-8-7 1,-7 1 2,0 4-2,-6 9-2,-6 8 0,-2 9 0,1 6-2,-1 2-7,-2 5 1,-2 10-13,2 3-25,2-1-28,6 2-41,5-3-84,3-1-78,0-6-182</inkml:trace>
  <inkml:trace contextRef="#ctx0" brushRef="#br0" timeOffset="132185.9348">17255 1652 437,'0'0'713,"0"0"-713,0 0 79,0 0 89,0 0-154,0 0-7,-15 37 0,5 1 19,5 1-8,5-4 7,1-4-13,16-4-4,2-7-5,4-7 1,-3-11 11,0-2 0,-1-6 7,-3-13 6,-2-10-4,-4-6-1,-7-3 0,-3-4-7,0 2-13,-9 4-3,-5 6-5,0 10-1,1 9-15,2 8-31,1 3-29,2 1-65,5 10-146,3 1-106</inkml:trace>
  <inkml:trace contextRef="#ctx0" brushRef="#br0" timeOffset="132411.4147">17754 1618 1151,'0'0'253,"0"0"-223,0 0-30,0 0 30,0 0-26,-46 55 0,21-20-1,0-1-3,4-4-7,5-1-52,7-7-87,5-6-90,4-11-218</inkml:trace>
  <inkml:trace contextRef="#ctx0" brushRef="#br0" timeOffset="132608.0841">17610 1674 817,'0'0'273,"0"0"-228,0 0 168,0 0-53,0 0-87,0 0-55,31-43-17,-13 63 1,4 7 0,3 2-1,-1 2-2,-3 1 1,-3-1-59,-2 0-75,-2-4-95,-3-5-75,1-9-217</inkml:trace>
  <inkml:trace contextRef="#ctx0" brushRef="#br0" timeOffset="133904.3999">17956 1689 324,'0'0'339,"0"0"-330,0 0 33,0 0 79,0 0-76,0 0-13,0 0 6,-7-35 6,7 28-1,0-2 8,0 0 18,0-2 5,0 0-6,2 1-23,5 1 2,1 2-25,2 2 12,4 5-15,1 0-7,5 8-5,-1 8 5,0 3-10,-6 2 0,-6 0-2,-7-1-7,0 0-18,-11 1-13,-12-4 0,-6-2-1,1-4-16,4-4-7,8-6 31,9 1 29,7-2 2,0 0 69,0 0 47,13 0-57,7 0-41,6 4 5,1 6 12,0 1-7,-4 4-2,-4 2-4,-4 5-12,-5 0-4,-8-1-2,-2 1-4,-7-5-4,-14 0-5,-6-5-12,-3-5-8,-2-3-5,0-4-7,5-1-11,3-14-20,10-6-84,9-5-103,5-1-327</inkml:trace>
  <inkml:trace contextRef="#ctx0" brushRef="#br0" timeOffset="134278.1021">18392 1683 535,'0'0'760,"0"0"-757,0 0 25,0 0 33,0 0-51,0 0-1,5 83 12,-7-46-2,2-2-4,2-3 1,12-5 4,2-7 6,4-5 3,3-6 0,2-5 10,0-4 1,3 0-10,-2-13 14,-2-10-17,-6-5-6,-5-7-3,-8-4-9,-5 1-6,0 0-2,-13 8-2,-1 5 1,-1 9-1,-2 3-1,-3 7-1,-2 4-6,-7 2-6,-5 0-20,-5 6-19,-1 9-57,-2 3-75,7 0-152,7 0-345</inkml:trace>
  <inkml:trace contextRef="#ctx0" brushRef="#br0" timeOffset="135082.2069">13848 2972 1048,'0'0'160,"0"0"-137,0 0 137,0 0-64,0 0-44,0 0-21,0 0-12,51 7-10,-22-4 5,3-1-2,2-2-8,4 0-4,-2 0-20,-1-9-124,-12 3-166,-10 0-487</inkml:trace>
  <inkml:trace contextRef="#ctx0" brushRef="#br0" timeOffset="135271.392">13854 3130 1267,'0'0'27,"0"0"27,0 0 81,0 0-57,0 0-33,0 0-32,92 14-13,-55-14-113,1-1-151,-2-10-469</inkml:trace>
  <inkml:trace contextRef="#ctx0" brushRef="#br0" timeOffset="136140.6747">15001 2943 971,'0'0'32,"0"0"21,0 0 95,28-58-71,-21 41-38,0-3-12,-5 2 2,-2-4 3,0 1-3,-9 0-8,-7 4 3,-2 7-21,-5 7-3,-7 3-3,-1 13-2,-5 15-3,2 10-4,5 3 2,7 0-10,9-6 11,8-8 2,5-7-7,0-8-1,11-8 13,7-4 2,2 0 13,4-12 6,1-5 1,2-1-4,-2-2-1,-2 4-1,-5 1 6,-7 5 0,-4 4 9,-3 4-2,-4 2-4,0 0-9,1 2-10,1 9-3,3 7 1,3 3 8,-1 3 2,-1 1 6,2 3 4,-5 2-4,1 3 2,-4 0-10,0-2 0,0-3-5,0-2-3,-2-8-2,0-1 0,1-7-1,1-5-37,0-2-26,0-3-83,2 0-9,11-7-141,1-6-381</inkml:trace>
  <inkml:trace contextRef="#ctx0" brushRef="#br0" timeOffset="139146.3443">14914 2972 829,'0'0'239,"0"0"-232,0 0 51,0 0-4,0 0-25,0 0 12,31 68-24,-31-42-5,0-3-9,-12-2-3,-6-3-16,0-7-26,0-8-7,2-3 17,5-9 32,1-12 12,3-9 23,6-3 28,1-3 27,0 5-13,5 6-15,5 9 14,4 7-31,2 9-27,7 2-18,4 20-1,-1 10-1,-6 6 2,-9 6 0,-10-1-3,-1-5-9,-10-6-9,-11-11-33,-1-13 12,-3-8 9,-2-21 33,-2-17 3,2-11 13,5-11 15,8-2 22,10 2-15,4 7-1,2 13-2,14 12-5,5 18-4,7 10-26,6 17-5,3 20 0,-3 12 4,-12 9-3,-11 2 2,-11-1-3,0-8-6,-17-9-5,-1-13-2,2-13 4,3-13 0,1-3 12,4-8 2,1-13 8,5-4-8,2-3-16,15 1-94,19 4-45,14 6-185,12 7-324</inkml:trace>
  <inkml:trace contextRef="#ctx0" brushRef="#br0" timeOffset="139670.3192">15603 3097 553,'0'0'304,"-11"-61"-291,6 29 118,2 0 17,1 1-33,2 4-36,0 1 13,3 6-24,6 4-19,2 3-3,4 7-23,2 4-14,1 2-9,2 8-2,-3 13-3,-6 6-2,-8 5-11,-3 6-3,-17 3-12,-14 1-4,-6 0 11,1-2-4,2-2 12,9-5 10,11-4-3,10-5 4,4-6-9,12-7 11,9-4 5,4-5 16,1-2 6,-2 0 3,-1-12 2,-4-4-9,-5-2-3,-5-4-9,-6-3 2,-3-5-8,-3-2-7,-11 0-6,-2 3 13,-3 5-2,0 6 2,-1 7-9,1 5-4,3 3-34,-1 3-67,6 0-85,9 2-148,2 2-425</inkml:trace>
  <inkml:trace contextRef="#ctx0" brushRef="#br0" timeOffset="140159.0569">15860 2963 388,'0'0'451,"0"0"-438,0 0 149,-9-66 28,12 50-71,10 3-55,3 3-11,4 2-23,-1 6-2,1 2-11,0 5-12,-4 12-4,-2 7-2,-7 8 1,-7 5-7,-3 4-7,-21 3-18,-7-1 0,0-2 0,2-3 1,10-4 5,8-7 5,11-6 2,0-6-3,8-5 22,5-3 8,2-5 15,-1-2 18,-1 0-3,0-10-11,-2-6 2,-4-6-10,-5-5-9,-2-5-1,0-4-3,-8 0-1,-5 3-1,-3 6 5,-1 6-4,-3 7-5,0 3-5,2 6-23,4 3-48,5 2-79,9 0-85,0 6-352</inkml:trace>
  <inkml:trace contextRef="#ctx0" brushRef="#br0" timeOffset="140362.4122">16202 3019 1185,'0'0'181,"0"0"-170,0 0 8,0 0 9,0 0-25,0 0 7,0 0-10,-5 33-6,3-31-51,0-2-58,-1 0-74,3 0-187</inkml:trace>
  <inkml:trace contextRef="#ctx0" brushRef="#br0" timeOffset="140767.1555">16361 2922 448,'0'0'853,"0"0"-851,0 0 92,0 0-9,0 0-85,0 0-4,-21 59 4,15-23 0,4-1 0,2-3-2,1-7 2,12-5-4,6-6-2,3-7-1,5-7 3,0 0 2,2-11 2,-2-13-4,-4-5 4,-3-7 0,-7-2 0,-8 1 6,-3 7 5,-2 9 11,0 9 16,0 8-1,0 4-10,0 2-11,-4 18-15,-3 12 5,0 12 18,3 3-2,2 3-4,2-2-8,0-2-7,0-9-3,6-4-40,6-8-72,2-7-80,3-10-193,0-8-482</inkml:trace>
  <inkml:trace contextRef="#ctx0" brushRef="#br0" timeOffset="141089.1422">16808 2877 1204,'0'0'111,"0"0"-103,0 0 111,0 0-102,0 0-13,-24 88 6,13-29 15,5 1-17,6-2 0,5-7-1,14-11-3,4-7-4,3-12 0,-2-8 0,-2-11 2,-3-2 7,-4-14 9,-3-12 18,-8-7-9,-4-2-1,-3 2-17,-15 5-4,-2 10-5,-3 8 0,1 9-4,-1 1-5,1 6-26,1 10-59,0 3-122,5-1-174</inkml:trace>
  <inkml:trace contextRef="#ctx0" brushRef="#br0" timeOffset="141488.1419">17230 2988 1057,'0'0'252,"0"0"-209,0 0 126,0 0-84,0 0-64,24 75 6,-16-10 26,-3 4-20,-4 1-17,-1-2-5,0-7-4,-2-6-7,-4-9-6,0-9-37,3-7-43,-1-12-141,2-13-221</inkml:trace>
  <inkml:trace contextRef="#ctx0" brushRef="#br0" timeOffset="141842.31">17209 3153 1257,'0'0'27,"0"0"-27,0 0 50,0 0-42,62 17-8,-37-3 7,2-3-6,2-7-1,-1-4 1,2 0 0,1-15 5,-4-7-6,-3-7 4,-6-2 3,-3-2 17,-7 3 7,-6 8 5,-2 8 1,0 7-21,-5 7-10,-10 1-6,0 15-1,0 9 1,2 3 0,7 5 0,6-2 6,0-1-4,2-3-2,11-4-21,6-4-40,5-7-72,5-5-117,4-7-43,0 0-150</inkml:trace>
  <inkml:trace contextRef="#ctx0" brushRef="#br0" timeOffset="142213.1905">17767 3099 781,'0'0'113,"0"0"41,0 0 107,0 0-111,0 0-73,0 0-56,9-17-18,-9 50 7,0 5 14,-3 4-11,3-3-4,0-2-7,0-2-2,0-10-10,0-5-30,3-6-26,-1-6-13,-2-8-6,0 0-5,0-14 78,0-10 1,0-8 11,1-5 2,3-7 6,0-4 11,-1-2 14,4 4 26,-3 5 0,3 10 27,-1 7 5,0 9-20,0 5-36,0 5-3,2 3-24,4 2-8,5 0-2,1 0-12,0 2-45,-6 9-81,-7 1-73,-5 4-124,0-1-299</inkml:trace>
  <inkml:trace contextRef="#ctx0" brushRef="#br0" timeOffset="142380.1228">17686 3166 1285,'0'0'35,"0"0"37,0 0 79,83 2-85,-51-2-46,2 0-17,0-2-3,-6-3-93,-4 1-109,-6 0-292</inkml:trace>
  <inkml:trace contextRef="#ctx0" brushRef="#br0" timeOffset="142701.6486">18334 3306 1247,'0'0'241,"0"0"-228,-25 58 23,-10-19 23,-11 3-25,-8 2-31,0-1-3,4-3-39,8-3-109,14-10-118,16-9-273</inkml:trace>
  <inkml:trace contextRef="#ctx0" brushRef="#br0" timeOffset="142895.2534">18482 3438 1334,'0'0'174,"0"0"-166,0 0 146,0 0-95,0 0-53,0 0 2,-15 66 14,-18-27-3,-7 3-6,-3-2-11,-2-2-2,2-1-54,5-10-152,6-8-331</inkml:trace>
  <inkml:trace contextRef="#ctx0" brushRef="#br0" timeOffset="147681.0574">13124 2828 1071,'0'0'52,"0"0"-22,0 0 151,0 0-110,-9-67-37,-12 53-2,-6 5-23,-5 8-6,1 2-3,1 24 1,8 15 8,8 9 8,11 3 4,3 0 4,6-7 7,11-7-12,1-7-9,3-10 1,2-6 2,0-8-5,4-5-5,4-2-4,7-9-21,3-9-101,1-9-163,-3 2-433</inkml:trace>
  <inkml:trace contextRef="#ctx0" brushRef="#br0" timeOffset="152754.401">12585 4056 307,'0'0'487,"0"0"-385,0 0 129,0 0-9,0 0-83,0 0-23,0 0-47,-6-34-32,6 34-22,1 9-10,7 16-3,4 11 5,3 8 2,-1 2 13,-1-1-17,-1-4 0,-3-4-2,-2-6-2,-1-5 4,-2-8-5,-1-7 0,-1-7-5,0-4 5,1 0 1,7-4 3,4-16 11,7-8-12,3-11 4,0-5-7,-3-3 7,-3-4 4,-2 2 2,-5 7-2,-5 5-4,-2 11-1,-3 8-1,-1 10-5,0 5-4,0 3-10,0 0-19,0 4-29,0 14-42,0 9-97,0 4-150,1 0-407</inkml:trace>
  <inkml:trace contextRef="#ctx0" brushRef="#br0" timeOffset="153041.6604">12904 4291 1210,'0'0'101,"0"0"-100,0 0 81,0 0-20,16 62 21,-11-25-33,-4 6-25,-1-1-6,0-4-14,0-1-4,-1-9-1,-4-6-26,3-6-66,-1-5-43,2-8-125,-2-3-185</inkml:trace>
  <inkml:trace contextRef="#ctx0" brushRef="#br0" timeOffset="153439.5728">12806 4488 673,'0'0'129,"0"0"-127,0 0 82,0 0-43,0 0-17,0 0 8,68-10 12,-45 7 3,4-1-5,-2-2 0,-4-1-8,-1 2-19,-6-1-10,-2-3-3,0 2-2,-1-6-1,0-1-8,0 0 1,-2 0 8,-2 1 0,-4 3 7,-3 1 12,0 3 1,0 2-3,0 1-5,0 3-5,0 0-6,0 0-1,0 0 0,0 0-7,0 0-14,0 0 1,0 0 8,0 4-2,0-1-3,-3 1-10,3 1-48,0-3-117,0 0-336</inkml:trace>
  <inkml:trace contextRef="#ctx0" brushRef="#br0" timeOffset="154044.3338">12908 4362 745,'0'0'82,"0"0"-29,0 0 120,0 0-57,0 0-14,-4-62-19,13 50-2,4 2-14,6 2-2,8 7-25,9 1-16,4 3 0,-1 13-9,-6 2-5,-11 3-8,-10 1-2,-11 3-6,-1-1-13,-14-1-10,-11-1-5,-5-5-13,-4-5 1,0 0 14,2-4 11,5-2 18,6-2 0,8-3 3,6 0 7,3-1 20,1 0 6,3 0 7,0 0-4,0 0-3,0 0 3,0 0-4,0 0-7,0 1-3,0 1-1,0 3-2,10 2-1,7 6 7,1 0 6,6 2-1,0 2-4,3 2-8,0 1 1,-1 0 1,-1 0-10,-2 2-2,-3-1-5,-4-2-1,-3-3-2,-3-4-11,-4-4-58,-1-3-45,1-5-62,2 0-376</inkml:trace>
  <inkml:trace contextRef="#ctx0" brushRef="#br0" timeOffset="154572.8733">13528 4334 1030,'0'0'110,"0"0"22,0 0 50,0 0-87,0 0-46,0 0-11,83-20-12,-51 20-15,5 0-5,1 0-6,-6 2-37,-8 2-123,-11 1-176,-13 1-577</inkml:trace>
  <inkml:trace contextRef="#ctx0" brushRef="#br0" timeOffset="154728.1053">13436 4530 1210,'0'0'147,"0"0"-137,0 0 140,73-19-85,-36 14-65,10 1-61,8-2-141,9-5-438</inkml:trace>
  <inkml:trace contextRef="#ctx0" brushRef="#br0" timeOffset="155148.8754">14393 4228 590,'0'0'513,"0"0"-422,0 0 111,0 0-33,0 0-88,0 0-41,10 0-18,-7 19 0,1 6 5,-2 1-8,-2-2-18,0 0-1,0-1-1,0-5-26,-2-2-24,-2-5-61,-1-6-87,1-5-98,-3-1-122</inkml:trace>
  <inkml:trace contextRef="#ctx0" brushRef="#br0" timeOffset="155357.6614">14334 4201 844,'0'0'76,"0"0"16,-17-73 69,12 52-22,3 4-56,2 0 11,0 4-5,7 2-28,7 1-35,8 3-15,5 5-7,3 2-4,2 2-6,0 14-37,-2 4-85,-10 5-120,-11 4-161,-9 2-223</inkml:trace>
  <inkml:trace contextRef="#ctx0" brushRef="#br0" timeOffset="155525.4572">14319 4427 811,'0'0'121,"0"0"41,0 0 66,0 0-108,0 0-18,0 0-32,59 36-36,-40-30-23,1-4-11,5-2-9,6 0-79,6-8-113,2-6-208</inkml:trace>
  <inkml:trace contextRef="#ctx0" brushRef="#br0" timeOffset="155763.1114">15105 4262 1437,'0'0'20,"0"0"34,0 0 38,0 0-68,0 0-17,-38 62 10,14-31-5,2-1-12,-1 0 0,4-2-43,1-6-94,5-4-108,6-10-154,5-8-339</inkml:trace>
  <inkml:trace contextRef="#ctx0" brushRef="#br0" timeOffset="155967.7738">14940 4265 726,'0'0'301,"0"0"-197,0 0 151,0 0-65,0 0-112,0 0-44,30 3-11,-5 27 29,2 3-14,-4-1-7,-5 1-19,-1-2-8,-4 0-4,-1-6-37,-3-5-29,2-5-34,3-6-146,4-6-121,5-3-217</inkml:trace>
  <inkml:trace contextRef="#ctx0" brushRef="#br0" timeOffset="156542.0767">15387 4341 859,'0'0'313,"0"0"-243,0 0 141,0 0-71,0 0-94,0 0-27,31 17 2,-28 14-1,1 1 4,-2 0-18,1-1 6,-1-3-10,0-6-2,-2-6-9,0-5-9,0-5-18,0-6-19,0 0-10,0-9 36,0-15 6,0-9 15,0-10 8,3-4 1,6-1 1,2 5 23,5 6 8,-1 7 7,2 6 3,-1 8-8,0 5-14,0 8-10,2 3 2,3 1-13,1 15-2,-1 8 0,-4 3-1,-9 3-1,-8-1-1,0 1-2,-16-4-5,-5-4 1,-4-1-7,-4-6-6,-1-4-8,-2-6 11,3-5 5,-1 0 4,5-6 12,4-4 10,7 1 9,7 3 21,6 4 14,1 2-9,0 0-1,0 0-15,8 0-17,9 6-8,5 10 0,4 4 12,1 3 0,0 2-11,0-4-5,0 1-1,1-2-19,1-2-40,5-4-49,6-4-148,5-3-185</inkml:trace>
  <inkml:trace contextRef="#ctx0" brushRef="#br0" timeOffset="156874.5392">16137 4492 260,'0'0'333,"0"0"-203,0 0 93,0 0-6,0 0-7,0 0-63,-4-11-28,24 11-50,10 0-32,4 0-8,1 0-14,-4 0-15,-7 0-10,-3 0-52,-7 0-116,-7 0-195,-7 2-511</inkml:trace>
  <inkml:trace contextRef="#ctx0" brushRef="#br0" timeOffset="157032.9353">16149 4618 1422,'0'0'36,"0"0"63,0 0 48,0 0-104,72 0-30,-47 0-13,2 0-10,-3 0-74,-2-4-164,-3-10-281</inkml:trace>
  <inkml:trace contextRef="#ctx0" brushRef="#br0" timeOffset="158674.2992">16750 4324 586,'0'0'395,"0"0"-379,20-57 74,-13 43 89,0 3-116,1 2-19,1 5-19,3 4-14,1 0-4,2 11-7,-1 9-2,-3 3 0,-6 1-7,-5 3-2,0-2-8,-14 1 0,-2-3-10,-2-6-14,4-6-15,6-6 30,5-3 28,3-2 1,0 0 100,10-3-3,11-2-61,5 3-22,3 2 18,-1 1 12,-4 15-11,-7 5-10,-6 2-6,-10 4-5,-1 1-6,-18 0-7,-11 0-4,-8-5-13,-6-2-24,-3-7-27,2-7 0,8-7-15,10 0-58,14-17-29,12-6-105,12-6-249</inkml:trace>
  <inkml:trace contextRef="#ctx0" brushRef="#br0" timeOffset="158892.3342">17335 4356 1017,'0'0'396,"0"0"-387,0 0 87,0 0-1,0 0-56,-14 89 22,-9-45-18,-6-1-19,0-5-13,0-5-11,3-6-1,7-6-36,6-6-65,7-5-150,6-10-151,0 0-419</inkml:trace>
  <inkml:trace contextRef="#ctx0" brushRef="#br0" timeOffset="159080.0256">17166 4423 1086,'0'0'129,"0"0"68,0 0 8,0 0-130,0 0-49,0 0 16,80 78 4,-60-39-8,-4-1-21,-4-2-6,-3-3-11,0-4-9,0-6-47,4-4-33,5-9-147,4-7-220</inkml:trace>
  <inkml:trace contextRef="#ctx0" brushRef="#br0" timeOffset="159699.7824">17596 4445 984,'0'0'104,"0"0"-99,0 0 135,0 0-59,0 0-69,0 0-10,7-21-1,-7 21 0,0 0 3,0 0 17,0 0 4,0 1 1,0-1-5,0 2 5,0-2-5,0 0-7,0 0 5,0 0 6,0 0-4,0 0-4,0 4 0,0 5-12,0 4 13,0 9 4,0 7 12,0 4-13,0 1-10,-4 0 0,-2-2-10,2-4 1,1-7-1,3-5-2,0-6 0,0-5-5,5-4-3,7-1 9,6 0 1,5-9 0,0-3-1,3 1 1,-2 1 2,-2 0 2,-3 2-4,-6 0 0,-4 3-1,-3-1 2,-4-2-2,0-1 1,-2-2 0,0 0 2,0 1 5,0 1 10,0 4-3,0 3 8,0 2-1,-4 0-4,-3 4-6,-3 16 2,-3 9 3,-1 8 5,4 2-2,0 1-11,5-2-5,5-4-4,0-5-10,0-5-42,16-6-18,6-6-16,8-9-136,4-3-126,0-7-196</inkml:trace>
  <inkml:trace contextRef="#ctx0" brushRef="#br0" timeOffset="160053.5191">18049 4542 94,'0'0'843,"0"0"-737,0 0 59,0 0-7,0 0-113,0 0-33,-3 13 5,-4 23 18,4 4-7,3 1 6,0-4-7,13-3-7,3-6-5,2-9-1,3-6 12,2-7 3,-3-6-3,1 0-2,-4-15-3,-2-8-6,-4-5-7,-7-7-1,-4-1 1,0-5-7,-13 0 2,-6 1-3,-5 3-1,-1 11-2,3 10 1,0 10-3,5 6-4,3 0-16,2 6-28,7 6-59,5 4-50,5 1-83,20-1-134</inkml:trace>
  <inkml:trace contextRef="#ctx0" brushRef="#br0" timeOffset="160293.7602">18515 4639 1080,'0'0'293,"0"0"-286,0 0 155,69-25-56,-44 22-61,-1 1-17,0 2-10,-1 0-11,-1 0-7,-4 0-21,-2 0-55,-2 0-124,-5 1-176,-7 5-578</inkml:trace>
  <inkml:trace contextRef="#ctx0" brushRef="#br0" timeOffset="160451.8168">18579 4720 224,'0'0'1130,"0"0"-1105,0 0 93,0 0 12,0 0-92,64 19-28,-39-13-10,2-1-33,1-5-143,-1 0-138,2-2-353</inkml:trace>
  <inkml:trace contextRef="#ctx0" brushRef="#br0" timeOffset="160676.2429">19021 4393 1340,'0'0'130,"0"0"-88,0 0 127,0 0-97,0 0-48,0 0-19,16 88 45,-13-39-33,-3-3-11,0-4-6,0-4 0,0-1-31,0-2-44,5-3-65,8-4-147,8-8-154</inkml:trace>
  <inkml:trace contextRef="#ctx0" brushRef="#br0" timeOffset="161492.4226">19383 4597 404,'0'0'601,"0"0"-580,23-67 100,-21 50 50,0 6-89,0 3-38,0 2 2,1 3 14,4 2 5,1 1-5,6 0-28,6 15-16,0 7-2,-1 7 6,-7 5-7,-10 3-11,-2 1-2,-9 0 0,-16-2-2,-6-4-7,-3-8 1,0-8-11,3-9-7,7-7 5,6 0 2,5-12 13,6-3 6,7-2 15,0 1 8,10 2 13,10 3-8,3 3 0,2 7-10,0 1-9,-2 0-5,-2 10-4,-3 2-4,0 4 3,-1 0-13,0 0-25,1-1-29,-1-1-69,0-2-93,-3-5-41,0-6-3,3-1 69,0-5 64,5-10 141,-1-5 7,2-2 49,-2-1 19,-1 2-22,-5-3-53,-2 2-8,-4 0-25,-1 0-3,-1 5 36,0 2 81,-3 2 79,-1 4 20,-1 3-10,-1 3-14,-1 3-75,0 0-28,0 0-30,0 10-22,-7 13-1,-3 7 21,5 3-8,5-2-4,0-2-2,8-4 2,12-5 6,5-6 14,3-7 15,3-7 6,-3 0-2,-1-10-3,-6-8-14,-2-4-2,-7-5-2,-7-3-4,-5 1-15,0 1-8,-17 1 0,-8 5-4,-6 9-1,-3 6 0,-1 5-3,2 2 0,1 7-35,4 8-36,3 1-109,7 2-196,6-3-567</inkml:trace>
  <inkml:trace contextRef="#ctx0" brushRef="#br0" timeOffset="162744.0231">12572 5225 508,'0'0'611,"0"0"-498,0 0 66,0 0-18,0 0-70,0 0-52,6-30 0,1 42-26,5 14-12,5 10 9,3 6 5,-1 2 12,-2-2-13,3-3-1,-2-4-7,0-4 3,-3-5-4,-1-4-5,-3-5 1,-3-7 1,-2-4 0,-1-6-2,3 0 3,3-12 24,6-10-10,3-8-7,0-9-1,-4-2 0,-3-5 1,-3 2-3,-3 6 1,-3 5 1,2 8-5,-2 7-4,0 7 0,-1 5-3,-2 3-19,1 1-41,-2 2-28,0 2-54,0 16-276,0 5-333</inkml:trace>
  <inkml:trace contextRef="#ctx0" brushRef="#br0" timeOffset="163150.594">13080 5563 877,'0'0'408,"0"0"-398,0 0 141,0 0-30,0 0-67,0 0-32,-24-13-17,2 13-3,-1 0 0,2 9-1,0 8 1,4 7 1,3 4 10,4 1-4,6-3 3,4-3 4,0-3-3,7-5 6,13-3-3,6-4-1,10-6-6,3-2-9,1 0-24,-5-7-45,-3-3-146,-4-4-209</inkml:trace>
  <inkml:trace contextRef="#ctx0" brushRef="#br0" timeOffset="163602.0694">13757 5562 480,'0'0'505,"0"0"-470,0 0 173,0 0-37,0 0-46,0 0-16,0 3-27,0-3-23,3 0-6,6 0-10,7 0-7,6 0-13,5 0-13,3 0-10,-2-6-5,-2 2-43,-7 1-29,-5 3-13,-5 0-124,-5 0-106,-3 0-121,-1 0-224</inkml:trace>
  <inkml:trace contextRef="#ctx0" brushRef="#br0" timeOffset="163788.918">13746 5674 973,'0'0'71,"0"0"167,0 0-35,0 0-71,0 0-47,0 0-44,54 8-22,-31-8-19,0 0-15,0 0-80,4 0-191,2-8-429</inkml:trace>
  <inkml:trace contextRef="#ctx0" brushRef="#br0" timeOffset="165708.302">12845 6469 1244,'0'0'60,"0"0"51,0 0 36,0 0-82,0 0-37,0 0-9,31 93 16,-14-46-9,-3 0-4,-3-5-6,-2-2-2,-1-5-5,0-7-4,2-5 3,0-8 2,-3-5 2,0-5 4,1-5 4,0 0 2,3-6 5,6-12 2,3-10-9,2-9-9,-3-3 1,-4-6-2,-1 0-6,-4 1 1,-4 8-2,-1 8 0,-4 9-3,-1 11-1,0 5-7,0 4-21,0 0-47,0 0-42,0 14-77,1 4-260,8 4-523</inkml:trace>
  <inkml:trace contextRef="#ctx0" brushRef="#br0" timeOffset="166130.6947">13420 6705 866,'0'0'147,"0"0"33,0 0 14,0 0-79,0 0-24,0 0-28,14 0-15,-1 1-7,6-1-7,3 0 5,5 0-3,1 0-10,2 0-16,-1-2-7,-4-2-3,-6 0-37,-8 3-35,-9 1-64,-2 0-205,-11 3-289</inkml:trace>
  <inkml:trace contextRef="#ctx0" brushRef="#br0" timeOffset="166345.4777">13350 6834 905,'0'0'366,"0"0"-281,0 0 141,0 0-89,0 0-65,0 0-3,46 5-16,-26-2-14,4-3-19,0 0-20,1 0 0,1-5-47,-2-4-65,-2 0-89,-2-3-436</inkml:trace>
  <inkml:trace contextRef="#ctx0" brushRef="#br0" timeOffset="172388.8885">14280 6633 1282,'0'0'74,"0"0"-31,0 0 60,0 0-55,0 0-30,0 55 34,0-24-20,0-2-21,0 0-6,-2-5 1,-4-3-6,0-5-17,1-5-38,-1-5-62,2-3-37,-2-3-98,1 0-74,0-10-88</inkml:trace>
  <inkml:trace contextRef="#ctx0" brushRef="#br0" timeOffset="172626.3889">14180 6654 170,'0'0'145,"0"0"-58,0 0 85,-6-59 37,6 43-63,4 3-13,0-1-5,1 1 5,-2 1-48,1 2-23,1 0-9,-1 3-12,5 1-19,1-1-7,3 2-13,3 1-2,4 0-3,-1 4-20,-2 0-65,-3 0-72,-4 3-148,-8 6-477</inkml:trace>
  <inkml:trace contextRef="#ctx0" brushRef="#br0" timeOffset="173322.0787">14028 6897 709,'0'0'301,"0"0"-227,0 0 143,0 0-100,0 0-50,0 0-13,41-2-10,-16 2-5,0 0-4,0 0-18,6 0-12,4 0-5,4-6-29,4-5-138,-6-4-243</inkml:trace>
  <inkml:trace contextRef="#ctx0" brushRef="#br0" timeOffset="173609.8747">14770 6660 1075,'0'0'246,"0"0"-228,0 0 142,0 0-58,0 0-73,0 0-18,-12 11 0,-5 17 3,-2 2-10,-2 0-3,-1-3-2,-1-2-24,5-4-62,2-7-75,5-9-144,4-5-255</inkml:trace>
  <inkml:trace contextRef="#ctx0" brushRef="#br0" timeOffset="173801.1331">14602 6685 776,'0'0'534,"0"0"-504,0 0 135,0 0-36,0 0-90,0 0-22,68-5 0,-50 33 6,1 1-13,-2 2-5,-2-3-4,0-1-2,1-4-21,4-6-38,5-6-85,8-6-135,5-5-286</inkml:trace>
  <inkml:trace contextRef="#ctx0" brushRef="#br0" timeOffset="174440.8288">15053 6621 1152,'0'0'12,"0"0"77,0 0 33,0 0-75,0 0-25,0 0-3,22 6 7,0 2 6,3-2 6,6-3-3,3-3-11,1 0-4,-3 0-2,-6 0-4,-8-3 0,-9-1-6,-5 3-2,-4 1-1,0 0-5,0 0 0,0 0-13,0 9-4,-7 8 10,-6 6 1,-1 3-2,-6 5 0,-1 0-6,0-1-5,0-3 2,4-6 9,2-7 6,6-5 0,3-5 1,0-2 1,1-1 1,0-1-1,0 0 11,0 0 4,4 0-6,1 0 6,0 0 6,0 0 11,1-5-4,9-1-9,2-2-9,4 1 0,0 3-1,0 1-4,-5 2 1,1 1 2,-1 0-6,2 4-1,3 10 0,3 5 2,-1 2-1,2 2 2,-2-2-2,0 1 3,-1-4-5,-1-5 0,0-3 4,0-4-4,0-2-2,1-4-4,-1 0-12,2-5-14,-4-10-70,-1 1-147,-5-4-260</inkml:trace>
  <inkml:trace contextRef="#ctx0" brushRef="#br0" timeOffset="174848.6447">15953 6904 1032,'0'0'138,"0"0"-17,0 0 55,0 0-57,0 0-48,0 0-23,0 0-18,39 0-4,-17 0-7,3 0 0,-1 0-12,-1-2-7,-4-2-13,-4 1-26,-7 1-34,-3 0-109,-5 0-123,0 2-262</inkml:trace>
  <inkml:trace contextRef="#ctx0" brushRef="#br0" timeOffset="175069.8714">15832 7042 709,'0'0'753,"0"0"-729,0 0 135,0 0-62,0 0-64,0 0-18,17 0-11,6 0-4,6 0-1,0 0-22,-3 0-32,1-2-90,-7-8-196,-2-3-434</inkml:trace>
  <inkml:trace contextRef="#ctx0" brushRef="#br0" timeOffset="183028.839">16479 6708 1337,'0'0'80,"0"0"-61,0 0 97,0 0-71,0 0-35,16 87 25,-4-36 8,-1 0-27,-4-3-2,-1-4-6,-2-5-7,-1-6-1,1-8-16,-1-5-44,1-7-65,1-5-83,1-6-154,2-2-296</inkml:trace>
  <inkml:trace contextRef="#ctx0" brushRef="#br0" timeOffset="183345.0002">16700 6761 896,'0'0'12,"0"0"58,0 0 84,0 0-92,0 0-62,0 0 0,-7 7 0,4 5 2,3 2 17,4-1 49,17 0 15,10-1 7,5-1 21,3 1-19,-1 1-22,-8 2-26,-6 3-20,-9 2-16,-7 5-8,-8 2 0,0 1-16,-15-1-25,-11-5-32,-4-6-87,-4-9-107,0-7-118,3-14-220</inkml:trace>
  <inkml:trace contextRef="#ctx0" brushRef="#br0" timeOffset="183698.4117">16759 6746 243,'0'0'783,"67"-42"-770,-27 30 38,1 3 74,-3 7-58,-3 2-47,-3 0-7,-8 7 1,-3 8-7,-6 5-2,-6 5 5,-4 7-1,-5 2 4,0 3-1,0-4 4,0-3 7,3-5 8,12-9-8,6-5 9,6-7 10,3-4-7,-1-6-11,-3-10 2,-6-6-4,-6-1 0,-8-4-6,-6-5-4,-4-3-10,-16-2-2,-5 3-7,0 9-11,1 10-1,2 12-15,-1 3-23,0 7-24,3 9-33,2 0-117,9-2-134</inkml:trace>
  <inkml:trace contextRef="#ctx0" brushRef="#br0" timeOffset="184033.3839">17425 6647 233,'0'0'1193,"0"0"-1181,0 0 45,0 0 33,73 29-60,-54 5-1,-4 4-8,-3-2-10,1-3-1,-1-3 1,-2-7 2,2-7-1,0-7 7,-1-5 3,2-4 5,1 0 8,3-10-6,-3-5-10,-1-4-7,-4-6-1,-4-9-5,-4-3-1,-1-4-4,0 6-1,0 4-1,0 10-6,0 8-26,0 7-39,-2 4-34,-3 2-184,0 0-427</inkml:trace>
  <inkml:trace contextRef="#ctx0" brushRef="#br0" timeOffset="185413.4339">14731 5276 1283,'0'0'100,"0"0"-43,0 0 100,0 0-76,0 0-49,0 0-22,28 31 2,-22 11-3,-4 1-7,-2-2-2,0-4-8,0-3-28,0-5-59,0-7-109,0-9-136,0-10-264</inkml:trace>
  <inkml:trace contextRef="#ctx0" brushRef="#br0" timeOffset="185607.5901">14634 5276 892,'0'0'248,"-16"-69"-232,15 41 160,1 6-7,10 1-73,14 1-64,5 5-12,5 7-14,-1 8-6,-3 2-4,-3 17-24,-9 9-59,-9 8-82,-9 7-100,-18 7-97,-18 1-122</inkml:trace>
  <inkml:trace contextRef="#ctx0" brushRef="#br0" timeOffset="185737.9707">14579 5540 103,'0'0'564,"0"0"-412,-32 60 8,32-50-32,11-3-21,21-3-1,9-4-46,13 0-60,2-2-26,0-10-167,-1-3-278</inkml:trace>
  <inkml:trace contextRef="#ctx0" brushRef="#br0" timeOffset="185918.4953">15211 5349 1355,'0'0'30,"0"0"105,0 0-25,0 0-97,0 0-7,-58 87 11,26-44-10,2-4-5,5-5-2,4-7-26,5-3-113,3-10-134,5-10-216</inkml:trace>
  <inkml:trace contextRef="#ctx0" brushRef="#br0" timeOffset="186104.9134">15054 5322 1185,'0'0'108,"0"0"-21,0 0 102,0 0-110,0 0-60,0 0 8,71 100 23,-53-51-25,-2 1-15,-1-4-10,-1-5-4,2-4-49,0-8-87,3-8-149,1-11-265</inkml:trace>
  <inkml:trace contextRef="#ctx0" brushRef="#br0" timeOffset="186313.8158">15620 5300 1274,'0'0'130,"0"0"-111,0 0 117,0 0-76,0 0-54,-15 74 24,-8-23-1,-8 0-23,-2-4-3,3-5-3,6-5-12,8-10-78,7-7-118,4-10-157,4-10-342</inkml:trace>
  <inkml:trace contextRef="#ctx0" brushRef="#br0" timeOffset="186510.0154">15409 5385 1236,'0'0'86,"0"0"45,0 0 48,0 0-106,0 0-52,64 9-3,-32 26 8,0 3-5,-3 3-10,-6-4-11,-6 1 0,-3-4-23,0-2-38,-1-2-65,0-6-151,0-4-261</inkml:trace>
  <inkml:trace contextRef="#ctx0" brushRef="#br0" timeOffset="186803.0404">15841 5759 1057,'0'0'64,"0"0"126,0 0-44,0 0-82,0 0-48,0 0-5,-63-21-5,43 32-1,3 7 11,6 4 17,9 3-12,2 0-1,4-3-10,11-4 10,7-4-4,5-8-13,7-4-3,0-2-28,0-2-100,-8-12-156,-3-3-379</inkml:trace>
  <inkml:trace contextRef="#ctx0" brushRef="#br0" timeOffset="187861.5227">15122 5518 339,'0'0'16,"0"0"32,0 0 36,0 0-40,0 0-14,0 0-4,-11-10 9,7 10 45,2 0 34,1 0 0,1 0 11,0 0-2,0 0 6,0 0-52,0 0-24,0 0-39,0 0-14,1 0-94,5 0-223,3-2-550</inkml:trace>
  <inkml:trace contextRef="#ctx0" brushRef="#br0" timeOffset="188885.2672">16283 5624 682,'0'0'214,"0"0"-71,0 0 86,0 0-61,0 0-55,0 0-33,5 0-33,2 0-17,5 0-13,7 0-12,4 0 1,6-1-5,0-3-2,-1 2-15,-2-1-58,-6 3-113,-8 0-175,-12 0-344</inkml:trace>
  <inkml:trace contextRef="#ctx0" brushRef="#br0" timeOffset="189080.4283">16278 5748 1004,'0'0'146,"0"0"-25,0 0 47,0 0-54,0 0-59,0 0-20,76-5-24,-45 2-11,-1 0-15,0 2-98,-5 0-100,-1-2-274</inkml:trace>
  <inkml:trace contextRef="#ctx0" brushRef="#br0" timeOffset="190460.8203">15266 5608 281,'0'0'428,"0"0"-384,0 0 89,0 0-3,0 0-41,0 0-9,-5-16-24,5 16-26,0 0-20,0 1-4,-2 6-5,-3 3 3,-4 1-4,0-1-5,-4-2-30,2-5-1,1-3 15,-3-1 21,1-13 0,1-4 24,-1-2 41,3 0-2,0 1-3,2 4-5,4 3-13,2 4 13,1 5-1,0 2-17,0 1-26,0 0-11,11 11-5,1 6 5,0 5 1,-6 3-1,-6-1-17,0-2-6,-11-5-16,-3-7-9,-2-8-2,-1-2 29,2-9 21,2-16 8,1-4 21,4-4 24,3 1-4,3 5-17,2 8 18,0 9-22,0 4-7,7 6-13,10 0-6,6 12-2,2 7 0,-2 6-2,-7 3 1,-8 2-8,-8-1-4,0-4-16,-13-7-5,-7-8-1,-5-10-1,-1-10 32,-1-19 4,2-9 15,5-7 24,6 0 15,10 3-20,4 7 1,0 9-5,8 11-3,13 13-4,9 2-23,8 20-3,5 14 3,-4 9 0,-7 3-6,-9 3-14,-12-4 0,-7-8-10,-4-12 1,-1-14 4,-13-11 13,-7-3 12,-4-23 12,-4-7 0,0-7 4,6 1 9,4 2-9,8 10-7,6 8 13,5 9 1,0 7-16,7 3-7,11 5-3,5 14-2,2 4 4,-4 4-12,-8-2-10,-6-3-7,-5-6 4,-2-6-7,-4-10 6,-12-2 24,-3-18 3,-3-6 5,3-5 14,6-1 11,4 4-7,9 3-1,0 7 1,0 7-10,14 7-7,3 4-2,6 2-4,1 15-2,0 7 1,-8 8-3,-7 2-9,-9 0-9,0-1-4,-9-5-8,-7-10-6,2-9-37,2-9-51,6-3-32,6-17-167,5-6-636</inkml:trace>
  <inkml:trace contextRef="#ctx0" brushRef="#br0" timeOffset="193151.4741">16979 5590 473,'0'0'95,"0"0"-20,0 0 76,0 0-55,0 0-7,0 0-2,0 0 8,3-1 16,0-1-23,0-4-17,0-1-25,2-2-24,-1-4-8,-2 3 8,-2-4 3,0 2-3,0 0-7,0 1-12,-4-1-1,-7 3-2,-5 1-4,-5 4-9,-7 4-3,-3 0 3,-3 6 2,0 9 1,6 7 1,3 5 0,7 1-3,5 1-7,7-3 5,5-5 2,1-3-3,0-5 6,4-4 0,8-5 5,5-3 4,5-1 4,4-1 3,2-10 1,-2-2-4,-5 1 5,-4-1 0,-4 2 5,-4 1 1,-2 2 7,-2-2 5,-1 6-1,-2-1-2,-1 5-3,-1-2-6,0 2 3,0 0-3,0 0-4,2 0-6,2 14-2,1 6 3,3 11 10,-1 7 6,-1 6-2,-3 5 1,1-1-6,-4-3-7,1-7-2,0-7-5,0-6-1,2-8-3,0-6-25,1-2-25,0-6-52,5-3-77,1 0-96,7-18-241</inkml:trace>
  <inkml:trace contextRef="#ctx0" brushRef="#br0" timeOffset="193558.3705">17223 5589 957,'0'0'52,"0"0"-22,0 0 127,0 0-54,0 0-84,0 0-17,-7 13 3,5 16 14,2 5 5,0-2 9,12-1 5,3-4-6,2-6-4,2-5 8,-3-5-10,0-6-5,2-3 4,-1-2-4,3-2 5,0-12-5,-1-6-9,-4-4-2,-7-6-4,-8-5 3,0-3 0,-10 1 1,-5 3-6,-1 8-3,2 10 9,0 5-8,1 7 0,-1 3-2,0 1 0,0 0-3,-2 7 1,1 5-1,-2 1 1,2 0-3,-1-1-8,4-1-39,-1-1-70,3-4-107,4-3-240</inkml:trace>
  <inkml:trace contextRef="#ctx0" brushRef="#br0" timeOffset="195300.0554">20109 4554 825,'0'0'126,"0"0"-111,0 0 122,0 0 34,0 0-88,0 0-37,0 0-17,34 11-9,-21 14 25,3 0 6,0 1-4,0-5-17,-1-3 2,0-5-9,-2-2-2,1-6 2,-1-2-6,0-3 1,2 0 5,3-12 9,1-8 3,0-6-21,-4-6-2,-2-6-4,-4 1-8,-2 3-7,-3 11-10,-4 11-33,0 12-31,-7 4-106,-15 17-228,-12 8-453</inkml:trace>
  <inkml:trace contextRef="#ctx0" brushRef="#br0" timeOffset="196233.7633">17765 5543 801,'0'0'62,"0"0"-54,0 0 129,0 0-6,0 0 0,0 0-37,-26-16-10,26 26-35,7 11-15,3 9 33,3 3-17,1 0-22,0-2 1,-1-2-17,-3-6-4,2-4 3,-3-7-2,2-4 3,0-5 8,4-3 11,6-7 8,4-17-2,3-10-14,-2-10-10,-7-5 7,-5-2 2,-6 1-13,-5 2-2,-1 6 0,-2 5-7,0 8-16,0 8-31,0 12-47,-5 9-46,-2 0-204,0 6-586</inkml:trace>
  <inkml:trace contextRef="#ctx0" brushRef="#br0" timeOffset="198754.382">13000 8323 1253,'0'0'74,"0"0"-63,0 0 78,0 0 34,0 0-94,0 0-25,-73-10-4,33 52-1,0 10-1,6 3 2,8-1-14,11-9 2,10-9 0,5-16 5,21-14-14,20-9 21,18-25 5,11-16 7,4-10 2,-2-4 8,-13-2 5,-14 7-11,-15 3 3,-16 4-11,-14 4-3,-7-1-5,-27 0-31,-10-2 2,-12-4 2,-1 2 15,3 4 12,12 10 0,12 14 9,11 9 19,11 7 14,4 3-3,4 21-4,0 29-24,18 29 31,12 28 17,11 15-13,0 7-19,-5 0-7,-7-10-5,-8-12-5,-5-19-7,-3-18-3,-2-21-1,-4-18-24,-2-13-31,-3-16-13,-1-4 0,4-23-29,1-11-117,2-8-94,3-4-40,-2-2-106</inkml:trace>
  <inkml:trace contextRef="#ctx0" brushRef="#br0" timeOffset="199034.739">13529 8523 1266,'0'0'33,"0"0"49,0 0 75,0 0-78,0 0-29,0 0-26,32 0-5,-11 0-7,2 0-1,-1 0-2,-2-2-9,2-2-6,1-1-50,1-1-139,-6-1-146,-6 6-535</inkml:trace>
  <inkml:trace contextRef="#ctx0" brushRef="#br0" timeOffset="199191.5304">13557 8628 1194,'0'0'97,"0"0"-86,0 0-13,0 0 2,86-5-194,-45-1-573</inkml:trace>
  <inkml:trace contextRef="#ctx0" brushRef="#br0" timeOffset="199533.1386">14390 8163 1503,'0'0'29,"0"0"41,0 0 25,0 0-64,11 62-19,3 4 35,-1 8-23,-5-2-13,-4-5-10,-4-5-1,0-9-16,1-7-45,0-10-55,-1-9-149,0-13-288</inkml:trace>
  <inkml:trace contextRef="#ctx0" brushRef="#br0" timeOffset="200300.0308">14290 8459 1134,'0'0'32,"0"0"-21,86-27 108,-34 24-88,14 3-31,7 0-13,1 0-124,-6-2-82,-11 0-60,-12-3 186,-7-5 93,-8-2 118,-8-5 142,-7-1-62,-9-2-5,-6 4-71,0 3-20,-13 6-35,-10 7-48,-7 4-19,-4 25 1,2 12-2,2 10-2,9 2 0,9-5-12,11-10-30,1-13-7,14-11-7,7-12 24,2-2 18,0-20 17,1-9 10,-2-3 24,-3-2 16,-3 3 17,-3 10-19,-3 8-19,-5 10-9,3 3-18,0 12-2,2 11-5,1 7 1,-4 1-15,-1-2-16,-2-7-16,1-8-24,0-7 8,1-7 30,2-3 37,4-18 8,3-6 23,2-5 16,-1-1 32,0 4-14,-2 6-15,-4 8-20,0 8-14,-2 7-12,1 2-4,2 14-10,0 6-3,0 1-12,1-3-13,-1-3 3,1-7-15,1-6 6,-3-4 36,0 0 3,2-15 5,1-6 7,0-3 7,0 1 15,0 4-11,-3 7 2,0 5-4,-2 7-6,-1 0-10,1 10-1,-1 9 1,-2 1-1,0 0-6,1-4-8,1-4-16,1-3-1,4-7-18,2-2-15,2 0-32,1-4-52,-2-8-68,-1-4-123</inkml:trace>
  <inkml:trace contextRef="#ctx0" brushRef="#br0" timeOffset="200465.9879">15485 8220 1112,'0'0'324,"0"0"-314,0 0 122,76-35-59,-55 35-62,-1 0-11,3 0-20,2 6-117,-2-3-187,0-3-466</inkml:trace>
  <inkml:trace contextRef="#ctx0" brushRef="#br0" timeOffset="200639.9464">15848 8020 1406,'0'0'81,"0"0"10,0 0 20,0 0-97,0 0-11,6 77 9,-6-37-11,0-1-1,0-4-51,4-5-132,10-6-139,6-10-355</inkml:trace>
  <inkml:trace contextRef="#ctx0" brushRef="#br0" timeOffset="200901.5815">16133 7962 981,'0'0'446,"0"0"-446,0 0 30,-9 68-4,-5 10 38,-4 25-5,-2 19-10,2 9 3,5 4-13,6-10-1,7-12-7,3-13 6,16-16-26,13-14-6,6-14-5,5-16-23,0-18-43,-6-13-35,-3-9-175,-6-13-147,-7-14-287</inkml:trace>
  <inkml:trace contextRef="#ctx0" brushRef="#br0" timeOffset="205163.6781">16711 8041 952,'0'0'311,"0"0"-256,0 0 52,0 0 37,0 0-83,0 0-37,0 0-9,-41 94 20,20-43-24,-1-3-9,-1-3-2,1-8-12,3-8-71,5-8-112,6-13-153,5-8-261</inkml:trace>
  <inkml:trace contextRef="#ctx0" brushRef="#br0" timeOffset="205355.0667">16504 8101 692,'0'0'465,"0"0"-386,0 0 93,0 0-17,0 0-79,0 0-41,32-37-26,-3 58 1,4 9-4,-4 2-2,-3 0-4,-2-2-7,-2-1-41,-1-3-60,-1-2-63,-1-5-124,-1-6-266</inkml:trace>
  <inkml:trace contextRef="#ctx0" brushRef="#br0" timeOffset="205560.5191">16891 8244 843,'0'0'326,"0"0"-305,-3-63 145,-8 55-50,-2 8-84,-3 9-31,2 22 1,3 7 0,8 5 4,3-4 0,9-7 3,12-8-1,4-8-4,2-11-2,0-5-2,1 0-6,0-9-39,-4-5-66,-8-3-150,-7 2-250</inkml:trace>
  <inkml:trace contextRef="#ctx0" brushRef="#br0" timeOffset="205800.8138">16392 8763 1309,'0'0'144,"71"-28"-139,-17 12 125,1-2-33,2 1-69,-5 6-27,-4 2-1,-9 5-9,-8 4-76,-10 0-129,-7 0-301</inkml:trace>
  <inkml:trace contextRef="#ctx0" brushRef="#br0" timeOffset="206301.246">16649 8855 1116,'0'0'253,"0"0"-253,0 0 17,0 65 54,1-32-16,1 3-33,-2 1-16,0-4-3,2-6 0,0-7-1,1-8-2,-1-5-8,-2-6-30,0-1-1,0-10 17,0-13-20,0-10 2,0-7 39,16-3 1,6-1 16,6 3 19,2 7 24,-5 9 12,-3 9 2,-6 9-17,-4 7-30,-3 0-16,-2 13-6,-5 7-4,-2 3-2,-10 6-13,-16-4-16,-8 1-2,-1-5 0,5-6 14,9-7 19,9-4 4,9-4 31,3 0 25,0 0-3,1 4-14,16 5-22,7 6-5,8 5 4,3 1-5,4 0-10,5-4-5,4-4-1,3-7-38,-2-6-43,-2 0-131,-4-19-161,-8-10-342</inkml:trace>
  <inkml:trace contextRef="#ctx0" brushRef="#br0" timeOffset="206562.1724">17070 8020 1273,'0'0'134,"84"24"-131,-22 28 98,8 22 67,-4 20-83,-10 10-13,-13 3-23,-20 2-12,-21-3-26,-6-6-10,-31-9-1,-10-12-52,-10-17-50,-4-18-98,0-21-470</inkml:trace>
  <inkml:trace contextRef="#ctx0" brushRef="#br0" timeOffset="207305.712">13914 9988 1127,'0'0'202,"0"0"-101,0 0 62,0 0-77,0 0-36,0 0-13,43-10-12,-22 8-10,7 2-4,-1 0-9,1-1-2,-3-1-12,-1-2-50,-4 1-113,-6-1-261,-7 2-637</inkml:trace>
  <inkml:trace contextRef="#ctx0" brushRef="#br0" timeOffset="207493.3706">13894 10129 1486,'0'0'21,"0"0"64,0 0 36,0 0-70,0 0-19,0 0-15,84 2-17,-41-4-27,5-10-66,2-3-263,-3-5-763</inkml:trace>
  <inkml:trace contextRef="#ctx0" brushRef="#br0" timeOffset="208863.7903">15041 10010 613,'0'0'406,"0"0"-364,0 0 43,0 0 34,0 0-38,0 0-42,-23-44 5,21 34 18,2-1 5,0-2-19,4-1-11,12 1-14,7 3-13,2 4-4,5 6-6,-1 2 0,-5 18-2,-7 6 0,-10 4-5,-7 3-18,-5 3-12,-16-3-9,-6-2-14,1-5 5,3-8 4,9-8 31,9-5 20,5-5 3,0 0 57,12 0 21,12 0-14,6 4-2,0 6-10,-5 5-17,-7 8-12,-6 1-15,-10 6-5,-2 1-4,-9 1-2,-14 1-7,-9-7-10,-2-8-17,-2-11-15,6-7-40,5-14-21,9-15 20,13-5-65,3-4-17,16 0-63,12 0-53</inkml:trace>
  <inkml:trace contextRef="#ctx0" brushRef="#br0" timeOffset="209201.991">15450 9918 135,'0'0'1068,"0"0"-1023,0 0 82,0 0 50,0 0-107,0 0-62,32 26-6,-36 29 9,-3 6-3,5 0 0,2-8-4,11-7-4,12-10 3,6-10-2,0-12 0,-1-7 1,-4-7-1,-3 0 7,-7-11 5,-5-5 5,-9-4-4,0-2-4,-18-1-10,-7 5-2,-4 6 2,-2 7-9,2 5 0,5 6-3,7 10-11,4 2-19,10 2-45,2-1-61,1-4-93,4-6-239</inkml:trace>
  <inkml:trace contextRef="#ctx0" brushRef="#br0" timeOffset="209375.3844">15912 10125 1156,'0'0'200,"0"0"-194,0 0 135,0 0-67,0 0-74,0 0-24,5-14-56,-5 20-89,0-2-189,2-3-307</inkml:trace>
  <inkml:trace contextRef="#ctx0" brushRef="#br0" timeOffset="209752.791">15964 9908 794,'0'0'489,"28"-58"-470,-14 43 94,-1 11 33,1 4-93,1 16-40,2 19-7,-6 12 0,-8 9-1,-3 7-3,-7 1 0,-9-2-2,5-10-1,3-8 1,6-13-1,2-9-1,0-11 1,12-8 1,6-3 4,2-7 1,2-12 3,-3-5 1,-7-3 6,-8-1 3,-4-3 7,-4-3-8,-20-2-13,-9 1-4,-4 4-8,-1 7-4,5 10 6,6 7-5,5 7-15,5 0-32,3 4-55,4 8-122,9-1-147</inkml:trace>
  <inkml:trace contextRef="#ctx0" brushRef="#br0" timeOffset="210109.195">16480 9775 1035,'0'0'403,"0"0"-385,0 0-18,0 0 16,-22 86-11,4-20 3,6 0-3,9-2 3,3-8-3,7-9 0,17-13-5,5-11 8,3-12-1,-2-7 17,-7-4 6,-3 0 10,-9-11-1,-8-5-9,-3-5-14,-6-2-10,-18-2-6,-7 1-5,-4 8-3,2 8-15,7 8 17,8 0-19,6 12-7,10 5-2,2-1-29,3-2-53,18-8-128,10-6-312</inkml:trace>
  <inkml:trace contextRef="#ctx0" brushRef="#br0" timeOffset="210404.6765">16833 9714 1137,'0'0'107,"0"0"-89,0 0-18,0 0 19,0 0-13,-65 36-1,65-16 0,0-5 2,16-5 9,0-8 13,3-2 14,-2 0 15,-3-9 6,-5-4 6,-4-1-24,-4 1-14,-1 0-16,0 2-16,-10 1-2,-2 6-22,-2 4-14,3 2-41,0 21-61,3 9-130,4 10-263</inkml:trace>
  <inkml:trace contextRef="#ctx0" brushRef="#br0" timeOffset="210739.7358">17066 10131 1638,'0'0'39,"0"0"-14,0 0 1,-91 74-12,11-1 3,-14 14-12,-3 2-2,9-6-3,19-17-13,22-19-45,24-21-91,23-17-70,11-9-104,28-17-24,13-14-99</inkml:trace>
  <inkml:trace contextRef="#ctx0" brushRef="#br0" timeOffset="210906.835">17161 10245 718,'0'0'552,"0"0"-436,64-30 47,-64 33-14,-6 26-99,-24 19-4,-16 17 14,-18 8-15,-15 4-26,-8-1-19,-3-3-8,5-7-77,6-14-158,10-17-905</inkml:trace>
  <inkml:trace contextRef="#ctx0" brushRef="#br0" timeOffset="240441.2504">14748 6704 576,'0'0'149,"0"0"-116,0 0-31,0 0 81,0 0-6,0 0-24,0 0-11,6 11-4,1-1 5,-1-1 19,0 2-24,-2-2-15,-4 2 1,0-2-16,0-1-2,-3 2-2,-10-5-4,-2 0-11,0-5 7,2 0 4,2 0 2,1-10 13,5-5 10,3 0 8,2 1 31,0 0 4,9 3-23,5 3 3,2 4-30,2 3-3,3 1-7,1 0-8,-1 11-1,-5 4 1,-7 1-4,-5 3-5,-4 0-8,-5 0-13,-11-2-2,-3-5-1,0-4-1,1-7 11,3-1 17,2 0 6,6-13 13,4-1 25,3-4 13,0 0 2,7 4-8,8 3-11,5 4-15,3 5-5,1 2-9,0 2 2,-6 10-7,-8 4 0,-6 5-2,-4 1-5,-5 1-11,-15-1-5,-7-4-13,-4-3 1,2-6-16,2-7 19,4-2 24,5-4 8,4-9 11,8-4 24,4-3 19,2 1 7,4 2-19,11 2-16,4 5-7,1 6-7,-3 4-4,-1 0-8,-5 8-4,-4 8 0,-7 1-1,0 6-8,-5-3-8,-14-2-9,-5-3-6,-1-9-2,4-5 11,1-1 21,6-7 6,3-11 26,7-4 12,4-2 10,0 2-6,8 2-14,6 4-12,-3 5-3,-2 6-1,-2 4-12,-2 1-1,0 3-10,-3 12-4,-2 4-5,0 1-10,-3-1-15,-9-4-10,-1-4-24,2-6 20,-2-5 14,3 0 42,2-7 3,2-7 40,4-5 31,2 1 0,0-1-22,0 2-19,7 6-22,0 3-8,-2 4-5,1 4-19,1 0-30,-2 0-42,0 8-20,-4 2-50,-1 1-25,0 0-117,0-4-108</inkml:trace>
  <inkml:trace contextRef="#ctx0" brushRef="#br0" timeOffset="240772.486">14536 6759 1098,'0'0'55,"0"0"-40,0 0 32,0 0 47,0 0-78,68-38-16,-61 38-5,-1 7-8,-1 2-22,0 0 1,-4-1 7,-1-1-15,0-4-28,0-2-10,0-1-32,-3 0 24,-1 0 26,0-3 26,1-4 34,2 0 2,1 1 30,0 1 18,0 0 7,5 1-25,10-1-30,4-3-89,4-1-284</inkml:trace>
  <inkml:trace contextRef="#ctx0" brushRef="#br0" timeOffset="244407.1694">16370 11156 777,'0'0'96,"0"0"-17,0 0-27,0 0 35,0 0 61,0 0-16,0 0-26,114-56-64,-31 38-8,6 2-5,-12 5-2,-15 5-9,-16 4-18,-15 2-41,-15 0-80,-15 9-93,-11 15-77,-35 10-75,-21 8-17</inkml:trace>
  <inkml:trace contextRef="#ctx0" brushRef="#br0" timeOffset="244559.9894">16368 11363 844,'0'0'301,"0"0"-93,0 0-63,60-17-42,9-7-84,14-4-19,4-1-66,-9 6-131,-11 4-286</inkml:trace>
  <inkml:trace contextRef="#ctx0" brushRef="#br0" timeOffset="254487.8024">12738 4802 747,'0'0'131,"0"0"-131,0 0 5,0 0 5,0 0 28,63 1-29,-42 2-9,0 2-20,2-1-35,-3 0-57,-2-2-102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9702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9260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088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866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284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3223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784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3493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4361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7572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30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CD9A0-C3D9-4821-A6F1-1F00F9D33441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6B074-61DA-44AC-B3CC-02C16E380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8137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71440" y="38520"/>
              <a:ext cx="6423840" cy="4838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200" y="26280"/>
                <a:ext cx="6447960" cy="486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121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68640" y="123840"/>
              <a:ext cx="8319240" cy="5017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320" y="108360"/>
                <a:ext cx="8346960" cy="504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582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22920" y="317880"/>
              <a:ext cx="8497440" cy="4653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1760" y="306000"/>
                <a:ext cx="8523000" cy="466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379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28840" y="353520"/>
              <a:ext cx="7594920" cy="4074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320" y="339120"/>
                <a:ext cx="7621200" cy="409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311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5640" y="221040"/>
              <a:ext cx="8293680" cy="4920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5920" y="209520"/>
                <a:ext cx="8308800" cy="494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684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0640" y="141120"/>
              <a:ext cx="8835120" cy="4734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5880" y="126720"/>
                <a:ext cx="8865360" cy="475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986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63960" y="208080"/>
              <a:ext cx="6666480" cy="4191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9560" y="193320"/>
                <a:ext cx="6692760" cy="422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283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83560" y="210960"/>
              <a:ext cx="7778880" cy="4684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1320" y="196920"/>
                <a:ext cx="7806600" cy="471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085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9880" y="146520"/>
              <a:ext cx="8450640" cy="4995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920" y="136080"/>
                <a:ext cx="8480160" cy="501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585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26880" y="109440"/>
              <a:ext cx="8575560" cy="4841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2840" y="95400"/>
                <a:ext cx="8603640" cy="487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6006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90320" y="135720"/>
              <a:ext cx="8487360" cy="4907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7000" y="122040"/>
                <a:ext cx="8504640" cy="493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766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8920" y="83160"/>
              <a:ext cx="7077600" cy="5060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6320" y="69480"/>
                <a:ext cx="7105680" cy="508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185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0</Words>
  <Application>Microsoft Office PowerPoint</Application>
  <PresentationFormat>On-screen Show (16:9)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</cp:revision>
  <dcterms:created xsi:type="dcterms:W3CDTF">2021-11-09T09:19:32Z</dcterms:created>
  <dcterms:modified xsi:type="dcterms:W3CDTF">2021-11-09T10:49:23Z</dcterms:modified>
</cp:coreProperties>
</file>

<file path=docProps/thumbnail.jpeg>
</file>